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3701C-31DC-4487-9AE3-5A531D9A23E2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DAE5F-6D13-4D55-9DC9-D071641E70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DAE5F-6D13-4D55-9DC9-D071641E702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B8062-152B-40CF-BDAB-7C304E527D51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DFCA0-2450-48AE-B8CF-744B40FFB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523999"/>
          </a:xfrm>
        </p:spPr>
        <p:txBody>
          <a:bodyPr/>
          <a:lstStyle/>
          <a:p>
            <a:r>
              <a:rPr lang="en-US" dirty="0" smtClean="0"/>
              <a:t>Attribute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305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 Kantara Initiative Discussion Group Report</a:t>
            </a:r>
          </a:p>
          <a:p>
            <a:r>
              <a:rPr lang="en-US" dirty="0" smtClean="0"/>
              <a:t>Presentation to the </a:t>
            </a:r>
            <a:r>
              <a:rPr lang="en-US" dirty="0" smtClean="0"/>
              <a:t>OIX AX</a:t>
            </a:r>
            <a:endParaRPr lang="en-US" dirty="0" smtClean="0"/>
          </a:p>
          <a:p>
            <a:r>
              <a:rPr lang="en-US" smtClean="0"/>
              <a:t>1 June 2012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IDENTIFY</a:t>
            </a:r>
            <a:r>
              <a:rPr lang="en-US" dirty="0" smtClean="0"/>
              <a:t>: Kantara Initiative stakeholder requirements regarding Attribute Management.</a:t>
            </a:r>
          </a:p>
          <a:p>
            <a:r>
              <a:rPr lang="en-US" b="1" dirty="0" smtClean="0"/>
              <a:t>GAP ANALYSIS</a:t>
            </a:r>
            <a:r>
              <a:rPr lang="en-US" dirty="0" smtClean="0"/>
              <a:t>: Attribute Management KI stakeholder requirements compared to work under development (both internal and external to KI)</a:t>
            </a:r>
          </a:p>
          <a:p>
            <a:r>
              <a:rPr lang="en-US" b="1" dirty="0" smtClean="0"/>
              <a:t>RECOMMEND</a:t>
            </a:r>
            <a:r>
              <a:rPr lang="en-US" dirty="0" smtClean="0"/>
              <a:t>: scope of work, potential KI adoption of external works, collaboration with external organizations and/or new WG in KI to perform design phase of Attribute Management based on requirements, discovery and gap analysis.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Management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Common Core Business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Attribute Normalization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Common Language – Schema &amp;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Interoperability Between Protocols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 Frameworks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Designing and Implementing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 Around Attributes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Defining Contexts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3, 4, 5,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Clarify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2, 8, 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Definitions and General Coordination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1 (and 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Query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 Frameworks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Gaps 8, 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Mechanisms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Gap 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 discussion</a:t>
            </a:r>
          </a:p>
          <a:p>
            <a:r>
              <a:rPr lang="en-US" dirty="0" smtClean="0"/>
              <a:t>Looking  for comments and collaboration</a:t>
            </a:r>
          </a:p>
          <a:p>
            <a:pPr lvl="1"/>
            <a:r>
              <a:rPr lang="en-US" dirty="0" smtClean="0"/>
              <a:t>Opportunity to make progress on coordination (Recommendation 3) with </a:t>
            </a:r>
            <a:r>
              <a:rPr lang="en-US" dirty="0" smtClean="0"/>
              <a:t>other Kantara WGs, OASIS </a:t>
            </a:r>
            <a:r>
              <a:rPr lang="en-US" dirty="0" smtClean="0"/>
              <a:t>TC, OIX, NSTIC, FICAM, ITU… </a:t>
            </a:r>
            <a:r>
              <a:rPr lang="en-US" dirty="0" smtClean="0"/>
              <a:t>and other organizations</a:t>
            </a:r>
          </a:p>
          <a:p>
            <a:r>
              <a:rPr lang="en-US" dirty="0" smtClean="0"/>
              <a:t>Continue to build repository</a:t>
            </a:r>
          </a:p>
          <a:p>
            <a:pPr lvl="1"/>
            <a:r>
              <a:rPr lang="en-US" dirty="0" smtClean="0"/>
              <a:t>Continue environment survey</a:t>
            </a:r>
          </a:p>
          <a:p>
            <a:r>
              <a:rPr lang="en-US" dirty="0" smtClean="0"/>
              <a:t>Look at identity attributes in context and in use</a:t>
            </a:r>
          </a:p>
          <a:p>
            <a:pPr lvl="1"/>
            <a:r>
              <a:rPr lang="en-US" dirty="0" smtClean="0"/>
              <a:t>Create catalogs</a:t>
            </a:r>
          </a:p>
          <a:p>
            <a:r>
              <a:rPr lang="en-US" dirty="0" smtClean="0"/>
              <a:t>Look at level of * and attribute accreditation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230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Attribute Management</vt:lpstr>
      <vt:lpstr>Charter</vt:lpstr>
      <vt:lpstr>Attribute Management Gaps</vt:lpstr>
      <vt:lpstr>Recommendations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 Management</dc:title>
  <dc:creator>Salvatore D'Agostino</dc:creator>
  <cp:lastModifiedBy>Salvatore D'Agostino</cp:lastModifiedBy>
  <cp:revision>9</cp:revision>
  <dcterms:created xsi:type="dcterms:W3CDTF">2012-05-31T10:50:09Z</dcterms:created>
  <dcterms:modified xsi:type="dcterms:W3CDTF">2012-06-01T17:05:45Z</dcterms:modified>
</cp:coreProperties>
</file>