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-105" charset="0"/>
              <a:ea typeface="+mn-ea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-105" charset="0"/>
              <a:ea typeface="+mn-ea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-105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47B80-7A46-4835-BF3D-03B6E183C1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0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EFBA7-05F8-4116-ADD9-F0A367BD8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9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502A0-B20E-40D4-B3D4-7311F0595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6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60236-8219-4525-B0B7-283EB38E5F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7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01B3CD-0F47-4A45-B53A-06B30D0165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0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3455F-0760-4709-90DC-C910AFFA9B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5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A0180-D0AF-4BA7-BD73-64EC72B727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1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81D4F-0070-4798-A56E-F36C649AB9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6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02DEC4-CFC0-40C1-8E85-97A17A7C8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7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BDB68-7BF0-41BB-B35E-22A9CA6203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7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BC306-998D-44E0-9B3F-CD68F4BA2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3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-105" charset="0"/>
              <a:ea typeface="+mn-ea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C9A1B22-D126-446D-A2BA-506BABC6FBE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075" y="6330950"/>
            <a:ext cx="97472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4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MS PGothic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MS PGothic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MS PGothic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MS PGothic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kantarainitiative.org/confluence/display/AMDG/Repor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Attribute Management DG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313" y="3049588"/>
            <a:ext cx="6248400" cy="3198812"/>
          </a:xfrm>
        </p:spPr>
        <p:txBody>
          <a:bodyPr/>
          <a:lstStyle/>
          <a:p>
            <a:r>
              <a:rPr lang="en-US" sz="2800" dirty="0" smtClean="0"/>
              <a:t>Keith Hazelton, Co-chair </a:t>
            </a:r>
          </a:p>
          <a:p>
            <a:r>
              <a:rPr lang="en-US" sz="2800" dirty="0" smtClean="0"/>
              <a:t>UW-</a:t>
            </a:r>
            <a:r>
              <a:rPr lang="en-US" sz="2800" dirty="0" smtClean="0"/>
              <a:t>Madison</a:t>
            </a:r>
          </a:p>
          <a:p>
            <a:r>
              <a:rPr lang="en-US" sz="2800" dirty="0" err="1" smtClean="0"/>
              <a:t>InCommon</a:t>
            </a:r>
            <a:r>
              <a:rPr lang="en-US" sz="2800" dirty="0" smtClean="0"/>
              <a:t>: US Higher Ed/Research Identity Federation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Sal </a:t>
            </a:r>
            <a:r>
              <a:rPr lang="en-US" sz="2800" dirty="0" err="1" smtClean="0"/>
              <a:t>D’Agostino</a:t>
            </a:r>
            <a:r>
              <a:rPr lang="en-US" sz="2800" dirty="0" smtClean="0"/>
              <a:t>, Chair</a:t>
            </a:r>
          </a:p>
          <a:p>
            <a:r>
              <a:rPr lang="en-US" sz="2800" dirty="0" err="1" smtClean="0"/>
              <a:t>IDmachines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7425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Attribute Mgmt. Discussion Group</a:t>
            </a:r>
            <a:br>
              <a:rPr lang="en-US" dirty="0" smtClean="0"/>
            </a:br>
            <a:r>
              <a:rPr lang="en-US" dirty="0" smtClean="0"/>
              <a:t>Launched </a:t>
            </a:r>
            <a:r>
              <a:rPr lang="en-US" dirty="0" smtClean="0"/>
              <a:t>Fall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577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SCOPE </a:t>
            </a:r>
            <a:endParaRPr lang="en-US" dirty="0"/>
          </a:p>
          <a:p>
            <a:pPr lvl="1"/>
            <a:r>
              <a:rPr lang="en-US" dirty="0"/>
              <a:t>Assurance, Schema, Provisioning, Binding, </a:t>
            </a:r>
            <a:r>
              <a:rPr lang="en-US" dirty="0" smtClean="0"/>
              <a:t>Privacy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cross </a:t>
            </a:r>
            <a:r>
              <a:rPr lang="en-US" dirty="0"/>
              <a:t>verticals including Finance, Pharmaceuticals, Telecommunications, </a:t>
            </a:r>
            <a:r>
              <a:rPr lang="en-US" dirty="0" smtClean="0"/>
              <a:t>Gov’t, Higher </a:t>
            </a:r>
            <a:r>
              <a:rPr lang="en-US" dirty="0"/>
              <a:t>Ed and Research,...</a:t>
            </a:r>
          </a:p>
          <a:p>
            <a:endParaRPr lang="en-US" dirty="0"/>
          </a:p>
          <a:p>
            <a:r>
              <a:rPr lang="en-US" dirty="0"/>
              <a:t>GAP </a:t>
            </a:r>
            <a:r>
              <a:rPr lang="en-US" dirty="0" smtClean="0"/>
              <a:t>ANALYSIS </a:t>
            </a:r>
            <a:endParaRPr lang="en-US" dirty="0" smtClean="0"/>
          </a:p>
          <a:p>
            <a:pPr lvl="1"/>
            <a:r>
              <a:rPr lang="en-US" dirty="0" smtClean="0"/>
              <a:t>Identify </a:t>
            </a:r>
            <a:r>
              <a:rPr lang="en-US" dirty="0"/>
              <a:t>attribute management stakeholder requirement gaps </a:t>
            </a:r>
            <a:endParaRPr lang="en-US" dirty="0" smtClean="0"/>
          </a:p>
          <a:p>
            <a:pPr lvl="1"/>
            <a:r>
              <a:rPr lang="en-US" dirty="0" smtClean="0"/>
              <a:t>…In </a:t>
            </a:r>
            <a:r>
              <a:rPr lang="en-US" dirty="0"/>
              <a:t>existing work within &amp; beyond </a:t>
            </a:r>
            <a:r>
              <a:rPr lang="en-US" dirty="0" err="1"/>
              <a:t>Kantara</a:t>
            </a:r>
            <a:r>
              <a:rPr lang="en-US" dirty="0"/>
              <a:t> Initiative (KI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RECOMMENDATIONS </a:t>
            </a:r>
            <a:endParaRPr lang="en-US" dirty="0" smtClean="0"/>
          </a:p>
          <a:p>
            <a:pPr lvl="1"/>
            <a:r>
              <a:rPr lang="en-US" dirty="0" smtClean="0"/>
              <a:t>Collaborations </a:t>
            </a:r>
            <a:r>
              <a:rPr lang="en-US" dirty="0"/>
              <a:t>with external organizations and/or </a:t>
            </a:r>
            <a:endParaRPr lang="en-US" dirty="0" smtClean="0"/>
          </a:p>
          <a:p>
            <a:pPr lvl="1"/>
            <a:r>
              <a:rPr lang="en-US" dirty="0" smtClean="0"/>
              <a:t>Formation of </a:t>
            </a:r>
            <a:r>
              <a:rPr lang="en-US" dirty="0"/>
              <a:t>new WG in KI to address the identified gaps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53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2238"/>
            <a:ext cx="8305800" cy="944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AMDG </a:t>
            </a:r>
            <a:r>
              <a:rPr lang="en-US" sz="3600" dirty="0" smtClean="0"/>
              <a:t>Final Report Spring</a:t>
            </a:r>
            <a:r>
              <a:rPr lang="en-US" sz="3600" dirty="0" smtClean="0"/>
              <a:t>, 2012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72000"/>
          </a:xfrm>
        </p:spPr>
        <p:txBody>
          <a:bodyPr/>
          <a:lstStyle/>
          <a:p>
            <a:r>
              <a:rPr lang="en-US" dirty="0" smtClean="0"/>
              <a:t>Nine gaps identified</a:t>
            </a:r>
          </a:p>
          <a:p>
            <a:r>
              <a:rPr lang="en-US" dirty="0" smtClean="0"/>
              <a:t>Seven recommended courses of action to address them</a:t>
            </a:r>
          </a:p>
          <a:p>
            <a:pPr lvl="1"/>
            <a:r>
              <a:rPr lang="en-US" dirty="0">
                <a:hlinkClick r:id="rId2"/>
              </a:rPr>
              <a:t>http://kantarainitiative.org/confluence/display/AMDG/</a:t>
            </a:r>
            <a:r>
              <a:rPr lang="en-US" dirty="0" smtClean="0">
                <a:hlinkClick r:id="rId2"/>
              </a:rPr>
              <a:t>Report</a:t>
            </a:r>
            <a:endParaRPr lang="en-US" dirty="0" smtClean="0"/>
          </a:p>
          <a:p>
            <a:pPr lvl="1"/>
            <a:r>
              <a:rPr lang="en-US" dirty="0" smtClean="0"/>
              <a:t>Defining “Context” in discussions of Attrib. Mgmt.</a:t>
            </a:r>
          </a:p>
          <a:p>
            <a:pPr lvl="1"/>
            <a:r>
              <a:rPr lang="en-US" dirty="0" smtClean="0"/>
              <a:t>Step up the intensity and focus of cross-partner coordination and collaboration</a:t>
            </a:r>
          </a:p>
        </p:txBody>
      </p:sp>
    </p:spTree>
    <p:extLst>
      <p:ext uri="{BB962C8B-B14F-4D97-AF65-F5344CB8AC3E}">
        <p14:creationId xmlns:p14="http://schemas.microsoft.com/office/powerpoint/2010/main" val="1573636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Clr>
                <a:schemeClr val="tx2"/>
              </a:buClr>
            </a:pPr>
            <a:r>
              <a:rPr lang="en-US" sz="2800" dirty="0"/>
              <a:t>Propose formation of an AMWG to KI Leadership </a:t>
            </a:r>
            <a:r>
              <a:rPr lang="en-US" sz="2800" dirty="0" smtClean="0"/>
              <a:t>Council</a:t>
            </a:r>
            <a:endParaRPr lang="en-US" sz="2800" dirty="0"/>
          </a:p>
          <a:p>
            <a:r>
              <a:rPr lang="en-US" sz="2800" dirty="0" smtClean="0"/>
              <a:t>Draft charter now under review &amp; revision</a:t>
            </a:r>
          </a:p>
          <a:p>
            <a:pPr lvl="1"/>
            <a:r>
              <a:rPr lang="en-US" sz="2400" dirty="0" smtClean="0"/>
              <a:t>Conduct an </a:t>
            </a:r>
            <a:r>
              <a:rPr lang="en-US" sz="2400" dirty="0"/>
              <a:t>environmental </a:t>
            </a:r>
            <a:r>
              <a:rPr lang="en-US" sz="2400" dirty="0" smtClean="0"/>
              <a:t>survey of groups working on AM</a:t>
            </a:r>
          </a:p>
          <a:p>
            <a:pPr lvl="1"/>
            <a:r>
              <a:rPr lang="en-US" sz="2400" dirty="0" smtClean="0"/>
              <a:t>Define</a:t>
            </a:r>
            <a:r>
              <a:rPr lang="en-US" sz="2400" dirty="0"/>
              <a:t>, champion and implement a workable model of effective, sustained communication and </a:t>
            </a:r>
            <a:r>
              <a:rPr lang="en-US" sz="2400" dirty="0" smtClean="0"/>
              <a:t>coordination</a:t>
            </a:r>
          </a:p>
          <a:p>
            <a:pPr lvl="2"/>
            <a:r>
              <a:rPr lang="en-US" sz="2100" dirty="0" smtClean="0"/>
              <a:t>Problem #1: The players don’t feel the need for coordination</a:t>
            </a:r>
          </a:p>
          <a:p>
            <a:pPr lvl="2"/>
            <a:r>
              <a:rPr lang="en-US" sz="2100" dirty="0" smtClean="0"/>
              <a:t>Problem #2: My </a:t>
            </a:r>
            <a:r>
              <a:rPr lang="en-US" sz="2100" dirty="0" smtClean="0"/>
              <a:t>perceived </a:t>
            </a:r>
            <a:r>
              <a:rPr lang="en-US" sz="2100" dirty="0" smtClean="0"/>
              <a:t>“duplicated work” is your “</a:t>
            </a:r>
            <a:r>
              <a:rPr lang="en-US" sz="2100" dirty="0" smtClean="0"/>
              <a:t>invaluable forum for solving my unique problems’”</a:t>
            </a:r>
            <a:endParaRPr lang="en-US" sz="2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18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229</Words>
  <Application>Microsoft Macintosh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Network</vt:lpstr>
      <vt:lpstr>Attribute Management DG</vt:lpstr>
      <vt:lpstr>Attribute Mgmt. Discussion Group Launched Fall 2011</vt:lpstr>
      <vt:lpstr>AMDG Final Report Spring, 2012</vt:lpstr>
      <vt:lpstr>Next Steps</vt:lpstr>
    </vt:vector>
  </TitlesOfParts>
  <Company>Deloitte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IAWG</dc:title>
  <dc:creator>Frazier-mcelveen, Myisha</dc:creator>
  <cp:lastModifiedBy>Keith Hazelton</cp:lastModifiedBy>
  <cp:revision>23</cp:revision>
  <dcterms:created xsi:type="dcterms:W3CDTF">2012-08-06T19:11:44Z</dcterms:created>
  <dcterms:modified xsi:type="dcterms:W3CDTF">2012-08-07T19:45:21Z</dcterms:modified>
</cp:coreProperties>
</file>