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3701C-31DC-4487-9AE3-5A531D9A23E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DAE5F-6D13-4D55-9DC9-D071641E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B8062-152B-40CF-BDAB-7C304E527D5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523999"/>
          </a:xfrm>
        </p:spPr>
        <p:txBody>
          <a:bodyPr/>
          <a:lstStyle/>
          <a:p>
            <a:r>
              <a:rPr lang="en-US" dirty="0" smtClean="0"/>
              <a:t>Attribute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8305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A Kantara Initiative Discussion Group Report</a:t>
            </a:r>
          </a:p>
          <a:p>
            <a:r>
              <a:rPr lang="en-US" dirty="0" smtClean="0"/>
              <a:t>June 2012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IDENTIFY</a:t>
            </a:r>
            <a:r>
              <a:rPr lang="en-US" dirty="0" smtClean="0"/>
              <a:t>: Kantara Initiative stakeholder requirements regarding Attribute Management.</a:t>
            </a:r>
          </a:p>
          <a:p>
            <a:r>
              <a:rPr lang="en-US" b="1" dirty="0" smtClean="0"/>
              <a:t>GAP ANALYSIS</a:t>
            </a:r>
            <a:r>
              <a:rPr lang="en-US" dirty="0" smtClean="0"/>
              <a:t>: Attribute Management KI stakeholder requirements compared to work under development (both internal and external to KI)</a:t>
            </a:r>
          </a:p>
          <a:p>
            <a:r>
              <a:rPr lang="en-US" b="1" dirty="0" smtClean="0"/>
              <a:t>RECOMMEND</a:t>
            </a:r>
            <a:r>
              <a:rPr lang="en-US" dirty="0" smtClean="0"/>
              <a:t>: scope of work, potential KI adoption of external works, collaboration with external organizations and/or new WG in KI to perform design phase of Attribute Management based on requirements, discovery and gap analysis.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Management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Common Core Business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Attribute Normalization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Common Language – Schema &amp; Metadata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Interoperability Between Protocols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Trust Frameworks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Designing and Implementing Consent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Governance Around Attributes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Defining Contexts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Gaps 3, 4, 5, 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Clarify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Gaps 2, 8, 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Definitions and General Coordination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Gaps 1 (and 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Query Language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 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Trust Frameworks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 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Gaps 8, 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Mechanisms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 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 discussion</a:t>
            </a:r>
          </a:p>
          <a:p>
            <a:r>
              <a:rPr lang="en-US" dirty="0" smtClean="0"/>
              <a:t>Looking  for comments and collaboration</a:t>
            </a:r>
          </a:p>
          <a:p>
            <a:pPr lvl="1"/>
            <a:r>
              <a:rPr lang="en-US" dirty="0" smtClean="0"/>
              <a:t>Opportunity to make progress on coordination (Recommendation 3) with other Kantara WGs, OASIS TC, OIX, NSTIC, FICAM, ITU… and other organizations</a:t>
            </a:r>
          </a:p>
          <a:p>
            <a:r>
              <a:rPr lang="en-US" dirty="0" smtClean="0"/>
              <a:t>Continue to build repository</a:t>
            </a:r>
          </a:p>
          <a:p>
            <a:pPr lvl="1"/>
            <a:r>
              <a:rPr lang="en-US" dirty="0" smtClean="0"/>
              <a:t>Continue environment survey</a:t>
            </a:r>
          </a:p>
          <a:p>
            <a:r>
              <a:rPr lang="en-US" dirty="0" smtClean="0"/>
              <a:t>Look at identity attributes in context and in use</a:t>
            </a:r>
          </a:p>
          <a:p>
            <a:pPr lvl="1"/>
            <a:r>
              <a:rPr lang="en-US" dirty="0" smtClean="0"/>
              <a:t>Create catalogs</a:t>
            </a:r>
          </a:p>
          <a:p>
            <a:r>
              <a:rPr lang="en-US" dirty="0" smtClean="0"/>
              <a:t>Look at level of * and attribute accreditation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05800" cy="525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922"/>
                <a:gridCol w="670278"/>
                <a:gridCol w="914400"/>
                <a:gridCol w="1066800"/>
                <a:gridCol w="847725"/>
                <a:gridCol w="1038225"/>
                <a:gridCol w="1038225"/>
                <a:gridCol w="1038225"/>
              </a:tblGrid>
              <a:tr h="460145">
                <a:tc>
                  <a:txBody>
                    <a:bodyPr/>
                    <a:lstStyle/>
                    <a:p>
                      <a:pPr marL="228600" indent="-228600" algn="l" fontAlgn="b">
                        <a:buFont typeface="+mj-lt"/>
                        <a:buNone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Context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Clarify Use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Definition and Coordination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Query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Trust Frameworks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Governance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Mechanisms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454695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Terminology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286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684379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Identify Common Core Business Activity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286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460145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Attribute Normalization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286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454695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Context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286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684379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Common Language – Schema &amp; Metadata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286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460145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Interoperability Between Protocols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286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454695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Trust Frameworks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286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684379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Designing and Implementing Consent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286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460145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Governance Around Attributes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286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279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Attribute Management</vt:lpstr>
      <vt:lpstr>Charter</vt:lpstr>
      <vt:lpstr>Attribute Management Gaps</vt:lpstr>
      <vt:lpstr>Recommendations</vt:lpstr>
      <vt:lpstr>Next Steps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 Management</dc:title>
  <dc:creator>Salvatore D'Agostino</dc:creator>
  <cp:lastModifiedBy>Salvatore D'Agostino</cp:lastModifiedBy>
  <cp:revision>11</cp:revision>
  <dcterms:created xsi:type="dcterms:W3CDTF">2012-05-31T10:50:09Z</dcterms:created>
  <dcterms:modified xsi:type="dcterms:W3CDTF">2012-06-28T15:01:14Z</dcterms:modified>
</cp:coreProperties>
</file>