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757" autoAdjust="0"/>
  </p:normalViewPr>
  <p:slideViewPr>
    <p:cSldViewPr snapToGrid="0" snapToObjects="1">
      <p:cViewPr varScale="1">
        <p:scale>
          <a:sx n="99" d="100"/>
          <a:sy n="99" d="100"/>
        </p:scale>
        <p:origin x="-1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1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2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8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5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0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8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9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5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6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3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DFAE-3557-824C-9F65-1BAA2D13EC85}" type="datetimeFigureOut">
              <a:rPr lang="en-US" smtClean="0"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6AE9-ED4D-8340-92AB-42F55AC65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1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7944" y="779236"/>
            <a:ext cx="167925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blockchain</a:t>
            </a:r>
            <a:r>
              <a:rPr lang="en-US" dirty="0" smtClean="0"/>
              <a:t>/</a:t>
            </a:r>
          </a:p>
          <a:p>
            <a:pPr algn="ctr"/>
            <a:r>
              <a:rPr lang="en-US" dirty="0" smtClean="0"/>
              <a:t>DLTs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56665" y="594570"/>
            <a:ext cx="4241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wrt</a:t>
            </a:r>
            <a:r>
              <a:rPr lang="en-US" dirty="0" smtClean="0"/>
              <a:t> trust towards individual empowerment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55282" y="2086060"/>
            <a:ext cx="167925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permissionless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02" y="4430490"/>
            <a:ext cx="1976388" cy="954107"/>
          </a:xfrm>
          <a:prstGeom prst="rect">
            <a:avLst/>
          </a:prstGeom>
          <a:noFill/>
          <a:ln>
            <a:solidFill>
              <a:schemeClr val="tx1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tech trust: IFF consensus algorithm</a:t>
            </a:r>
            <a:r>
              <a:rPr lang="en-US" sz="1400" dirty="0"/>
              <a:t> </a:t>
            </a:r>
            <a:r>
              <a:rPr lang="en-US" sz="1400" dirty="0" smtClean="0"/>
              <a:t>is simple and transparent </a:t>
            </a:r>
            <a:r>
              <a:rPr lang="en-US" sz="1400" i="1" dirty="0" smtClean="0"/>
              <a:t>(otherwise see permissioned)</a:t>
            </a:r>
            <a:endParaRPr lang="en-US" sz="1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4802" y="5623831"/>
            <a:ext cx="1672340" cy="954107"/>
          </a:xfrm>
          <a:prstGeom prst="rect">
            <a:avLst/>
          </a:prstGeom>
          <a:noFill/>
          <a:ln>
            <a:solidFill>
              <a:schemeClr val="tx1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biz trust: 51% attack</a:t>
            </a:r>
          </a:p>
          <a:p>
            <a:r>
              <a:rPr lang="en-US" sz="1400" dirty="0" smtClean="0"/>
              <a:t>(by CPU power, not</a:t>
            </a:r>
          </a:p>
          <a:p>
            <a:r>
              <a:rPr lang="en-US" sz="1400" dirty="0" smtClean="0"/>
              <a:t># of nodes): no </a:t>
            </a:r>
            <a:r>
              <a:rPr lang="en-US" sz="1400" i="1" dirty="0" smtClean="0"/>
              <a:t>(see</a:t>
            </a:r>
          </a:p>
          <a:p>
            <a:r>
              <a:rPr lang="en-US" sz="1400" i="1" dirty="0" smtClean="0"/>
              <a:t>permissioned)</a:t>
            </a:r>
            <a:endParaRPr lang="en-US" sz="1400" i="1" dirty="0"/>
          </a:p>
        </p:txBody>
      </p:sp>
      <p:sp>
        <p:nvSpPr>
          <p:cNvPr id="9" name="Rectangle 8"/>
          <p:cNvSpPr/>
          <p:nvPr/>
        </p:nvSpPr>
        <p:spPr>
          <a:xfrm>
            <a:off x="5933080" y="2037795"/>
            <a:ext cx="167925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permissioned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71651" y="3392274"/>
            <a:ext cx="167925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</a:t>
            </a:r>
            <a:r>
              <a:rPr lang="en-US" dirty="0" smtClean="0"/>
              <a:t>miners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046896" y="3392274"/>
            <a:ext cx="167925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contents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18145" y="4420149"/>
            <a:ext cx="2004926" cy="954107"/>
          </a:xfrm>
          <a:prstGeom prst="rect">
            <a:avLst/>
          </a:prstGeom>
          <a:noFill/>
          <a:ln>
            <a:solidFill>
              <a:schemeClr val="tx1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tech trust: can use</a:t>
            </a:r>
          </a:p>
          <a:p>
            <a:r>
              <a:rPr lang="en-US" sz="1400" dirty="0" err="1" smtClean="0"/>
              <a:t>lighterweight</a:t>
            </a:r>
            <a:r>
              <a:rPr lang="en-US" sz="1400" dirty="0" smtClean="0"/>
              <a:t> consensus</a:t>
            </a:r>
          </a:p>
          <a:p>
            <a:r>
              <a:rPr lang="en-US" sz="1400" dirty="0" smtClean="0"/>
              <a:t>protocol; + IAM</a:t>
            </a:r>
            <a:r>
              <a:rPr lang="en-US" sz="1400" dirty="0"/>
              <a:t> </a:t>
            </a:r>
            <a:r>
              <a:rPr lang="en-US" sz="1400" dirty="0" smtClean="0"/>
              <a:t>of some</a:t>
            </a:r>
          </a:p>
          <a:p>
            <a:r>
              <a:rPr lang="en-US" sz="1400" dirty="0" smtClean="0"/>
              <a:t>sort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93537" y="5464190"/>
            <a:ext cx="2063310" cy="738664"/>
          </a:xfrm>
          <a:prstGeom prst="rect">
            <a:avLst/>
          </a:prstGeom>
          <a:noFill/>
          <a:ln>
            <a:solidFill>
              <a:schemeClr val="tx1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biz trust: contract or trust</a:t>
            </a:r>
          </a:p>
          <a:p>
            <a:r>
              <a:rPr lang="en-US" sz="1400" dirty="0" smtClean="0"/>
              <a:t>framework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err="1" smtClean="0"/>
              <a:t>CmA</a:t>
            </a:r>
            <a:r>
              <a:rPr lang="en-US" sz="1400" dirty="0" smtClean="0"/>
              <a:t>, </a:t>
            </a:r>
            <a:r>
              <a:rPr lang="en-US" sz="1400" dirty="0" err="1" smtClean="0"/>
              <a:t>Sovrin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etc.)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62040" y="4427272"/>
            <a:ext cx="1846429" cy="523220"/>
          </a:xfrm>
          <a:prstGeom prst="rect">
            <a:avLst/>
          </a:prstGeom>
          <a:noFill/>
          <a:ln>
            <a:solidFill>
              <a:schemeClr val="tx1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inward flow: tech trust</a:t>
            </a:r>
          </a:p>
          <a:p>
            <a:r>
              <a:rPr lang="en-US" sz="1400" dirty="0" smtClean="0"/>
              <a:t> (e.g. IAM, </a:t>
            </a:r>
            <a:r>
              <a:rPr lang="en-US" sz="1400" dirty="0" err="1" smtClean="0"/>
              <a:t>Sovrin</a:t>
            </a:r>
            <a:r>
              <a:rPr lang="en-US" sz="1400" dirty="0" smtClean="0"/>
              <a:t>, etc.)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17017" y="5174231"/>
            <a:ext cx="2086003" cy="738664"/>
          </a:xfrm>
          <a:prstGeom prst="rect">
            <a:avLst/>
          </a:prstGeom>
          <a:noFill/>
          <a:ln>
            <a:solidFill>
              <a:schemeClr val="tx1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outward flow: consent/</a:t>
            </a:r>
          </a:p>
          <a:p>
            <a:r>
              <a:rPr lang="en-US" sz="1400" i="1" dirty="0" smtClean="0"/>
              <a:t>delegation/</a:t>
            </a:r>
            <a:r>
              <a:rPr lang="en-US" sz="1400" i="1" dirty="0" err="1" smtClean="0"/>
              <a:t>permissioning</a:t>
            </a:r>
            <a:endParaRPr lang="en-US" sz="1400" i="1" dirty="0" smtClean="0"/>
          </a:p>
          <a:p>
            <a:r>
              <a:rPr lang="en-US" sz="1400" i="1" dirty="0" smtClean="0"/>
              <a:t>(e.g. OAuth, UMA etc.)</a:t>
            </a:r>
          </a:p>
        </p:txBody>
      </p:sp>
      <p:cxnSp>
        <p:nvCxnSpPr>
          <p:cNvPr id="17" name="Elbow Connector 16"/>
          <p:cNvCxnSpPr>
            <a:stCxn id="4" idx="2"/>
            <a:endCxn id="6" idx="0"/>
          </p:cNvCxnSpPr>
          <p:nvPr/>
        </p:nvCxnSpPr>
        <p:spPr>
          <a:xfrm rot="5400000">
            <a:off x="2940030" y="948517"/>
            <a:ext cx="392424" cy="1882662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4" idx="2"/>
            <a:endCxn id="9" idx="0"/>
          </p:cNvCxnSpPr>
          <p:nvPr/>
        </p:nvCxnSpPr>
        <p:spPr>
          <a:xfrm rot="16200000" flipH="1">
            <a:off x="5253062" y="518147"/>
            <a:ext cx="344159" cy="2695136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9" idx="2"/>
            <a:endCxn id="10" idx="0"/>
          </p:cNvCxnSpPr>
          <p:nvPr/>
        </p:nvCxnSpPr>
        <p:spPr>
          <a:xfrm rot="5400000">
            <a:off x="6071956" y="2691520"/>
            <a:ext cx="440079" cy="961429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9" idx="2"/>
            <a:endCxn id="11" idx="0"/>
          </p:cNvCxnSpPr>
          <p:nvPr/>
        </p:nvCxnSpPr>
        <p:spPr>
          <a:xfrm rot="16200000" flipH="1">
            <a:off x="7109578" y="2615326"/>
            <a:ext cx="440079" cy="1113816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105640" y="3207608"/>
            <a:ext cx="156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wrt</a:t>
            </a:r>
            <a:r>
              <a:rPr lang="en-US" dirty="0" smtClean="0"/>
              <a:t> individuals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1933" y="3342291"/>
            <a:ext cx="167925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</a:t>
            </a:r>
            <a:r>
              <a:rPr lang="en-US" dirty="0" smtClean="0"/>
              <a:t>miners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398316" y="3342291"/>
            <a:ext cx="167925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contents</a:t>
            </a:r>
            <a:endParaRPr lang="en-US" dirty="0"/>
          </a:p>
        </p:txBody>
      </p:sp>
      <p:cxnSp>
        <p:nvCxnSpPr>
          <p:cNvPr id="51" name="Elbow Connector 50"/>
          <p:cNvCxnSpPr>
            <a:stCxn id="6" idx="2"/>
            <a:endCxn id="46" idx="0"/>
          </p:cNvCxnSpPr>
          <p:nvPr/>
        </p:nvCxnSpPr>
        <p:spPr>
          <a:xfrm rot="5400000">
            <a:off x="1522322" y="2669701"/>
            <a:ext cx="341831" cy="1003349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6" idx="2"/>
            <a:endCxn id="47" idx="0"/>
          </p:cNvCxnSpPr>
          <p:nvPr/>
        </p:nvCxnSpPr>
        <p:spPr>
          <a:xfrm rot="16200000" flipH="1">
            <a:off x="2545513" y="2649858"/>
            <a:ext cx="341831" cy="1043034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457060" y="3191975"/>
            <a:ext cx="156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wrt</a:t>
            </a:r>
            <a:r>
              <a:rPr lang="en-US" dirty="0" smtClean="0"/>
              <a:t> individuals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98316" y="4456335"/>
            <a:ext cx="1976388" cy="738664"/>
          </a:xfrm>
          <a:prstGeom prst="rect">
            <a:avLst/>
          </a:prstGeom>
          <a:noFill/>
          <a:ln>
            <a:solidFill>
              <a:schemeClr val="tx1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tech trust: </a:t>
            </a:r>
            <a:r>
              <a:rPr lang="en-US" sz="1400" i="1" dirty="0" smtClean="0"/>
              <a:t>need to enumerate use cases: what are the contents?</a:t>
            </a:r>
            <a:endParaRPr lang="en-US" sz="14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2398316" y="5480615"/>
            <a:ext cx="1976388" cy="307777"/>
          </a:xfrm>
          <a:prstGeom prst="rect">
            <a:avLst/>
          </a:prstGeom>
          <a:noFill/>
          <a:ln>
            <a:solidFill>
              <a:schemeClr val="tx1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biz </a:t>
            </a:r>
            <a:r>
              <a:rPr lang="en-US" sz="1400" dirty="0" smtClean="0"/>
              <a:t>trust: </a:t>
            </a:r>
            <a:r>
              <a:rPr lang="en-US" sz="1400" dirty="0" err="1" smtClean="0"/>
              <a:t>CmA</a:t>
            </a:r>
            <a:r>
              <a:rPr lang="en-US" sz="1400" dirty="0" smtClean="0"/>
              <a:t>?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83836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7934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140</Words>
  <Application>Microsoft Macintosh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Eve</dc:creator>
  <cp:keywords/>
  <dc:description/>
  <cp:lastModifiedBy>Eve</cp:lastModifiedBy>
  <cp:revision>8</cp:revision>
  <dcterms:created xsi:type="dcterms:W3CDTF">2017-02-03T19:29:00Z</dcterms:created>
  <dcterms:modified xsi:type="dcterms:W3CDTF">2017-02-07T23:57:49Z</dcterms:modified>
  <cp:category/>
</cp:coreProperties>
</file>