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8" r:id="rId1"/>
  </p:sldMasterIdLst>
  <p:notesMasterIdLst>
    <p:notesMasterId r:id="rId8"/>
  </p:notesMasterIdLst>
  <p:sldIdLst>
    <p:sldId id="3497" r:id="rId2"/>
    <p:sldId id="3495" r:id="rId3"/>
    <p:sldId id="3496" r:id="rId4"/>
    <p:sldId id="3498" r:id="rId5"/>
    <p:sldId id="3486" r:id="rId6"/>
    <p:sldId id="3487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8196"/>
    <a:srgbClr val="262673"/>
    <a:srgbClr val="69A7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94" autoAdjust="0"/>
    <p:restoredTop sz="96327"/>
  </p:normalViewPr>
  <p:slideViewPr>
    <p:cSldViewPr snapToGrid="0">
      <p:cViewPr>
        <p:scale>
          <a:sx n="86" d="100"/>
          <a:sy n="86" d="100"/>
        </p:scale>
        <p:origin x="1616" y="10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09669-E2AF-0E46-B047-AE367F881F70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92051-0257-A24F-A676-718EEDB3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5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67B2A-A38D-4ED4-0DA6-B3E436C33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E4EA68-3C67-73FC-BFB1-08B5637DA4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989A91-B93C-0EC5-006B-AC8ACEAF0C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7DB-71DC-0A5B-3E03-A6D1941820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92051-0257-A24F-A676-718EEDB310AD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90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D1133-447A-E132-B0CB-07354BB2EA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7CFDD6-D0EE-D497-5018-5F58126675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F3CB98-B6DE-D720-8369-DB80639605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D7DBE-9DDB-C3AD-5A34-08AB895DBE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92051-0257-A24F-A676-718EEDB310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8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6C590-D94D-E56F-AD35-7D83B71C20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1CFB15-6C83-DAC4-2194-6800D36114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36A781-A6F9-04DE-CB7B-994F0B4F17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03EF2-84F4-3F2C-5FA0-CA5D75AD17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92051-0257-A24F-A676-718EEDB310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47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E523E-5FB4-7DB8-A929-65D814773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F73D9C-3FE2-2B18-088F-BCA9AB40C7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742288-B46E-2E80-6682-E70A62F011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5E071-DB8E-B8D9-21E3-A11B814A92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92051-0257-A24F-A676-718EEDB310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2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7;p2" descr="Image">
            <a:extLst>
              <a:ext uri="{FF2B5EF4-FFF2-40B4-BE49-F238E27FC236}">
                <a16:creationId xmlns:a16="http://schemas.microsoft.com/office/drawing/2014/main" id="{A25BF8D8-B1DA-7BBB-3929-BA9167AF621C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-39366" y="-23446"/>
            <a:ext cx="123603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0;p2">
            <a:extLst>
              <a:ext uri="{FF2B5EF4-FFF2-40B4-BE49-F238E27FC236}">
                <a16:creationId xmlns:a16="http://schemas.microsoft.com/office/drawing/2014/main" id="{F6C57151-13EF-C31D-3E3B-44B1D8905633}"/>
              </a:ext>
            </a:extLst>
          </p:cNvPr>
          <p:cNvSpPr/>
          <p:nvPr userDrawn="1"/>
        </p:nvSpPr>
        <p:spPr>
          <a:xfrm>
            <a:off x="-39366" y="6488667"/>
            <a:ext cx="12360320" cy="369333"/>
          </a:xfrm>
          <a:prstGeom prst="rect">
            <a:avLst/>
          </a:prstGeom>
          <a:solidFill>
            <a:srgbClr val="C1D82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elvetica Neue"/>
              <a:buNone/>
            </a:pPr>
            <a:endParaRPr sz="4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F54133-FEB2-D048-B777-B81DDBA68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79893-5BB0-F246-A448-64885E6F3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 descr="Kantara Initiative">
            <a:extLst>
              <a:ext uri="{FF2B5EF4-FFF2-40B4-BE49-F238E27FC236}">
                <a16:creationId xmlns:a16="http://schemas.microsoft.com/office/drawing/2014/main" id="{196293F2-E3A7-5302-884B-3BADAAD587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485675"/>
            <a:ext cx="997131" cy="382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095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7;p2" descr="Image">
            <a:extLst>
              <a:ext uri="{FF2B5EF4-FFF2-40B4-BE49-F238E27FC236}">
                <a16:creationId xmlns:a16="http://schemas.microsoft.com/office/drawing/2014/main" id="{A4AEDE7A-0828-E2D6-C6D2-59869E560D6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-93785" y="-90311"/>
            <a:ext cx="12391293" cy="69483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70;p2">
            <a:extLst>
              <a:ext uri="{FF2B5EF4-FFF2-40B4-BE49-F238E27FC236}">
                <a16:creationId xmlns:a16="http://schemas.microsoft.com/office/drawing/2014/main" id="{C1BA6A07-7E55-8B2B-7DB8-9ADAD8A2ACF8}"/>
              </a:ext>
            </a:extLst>
          </p:cNvPr>
          <p:cNvSpPr/>
          <p:nvPr userDrawn="1"/>
        </p:nvSpPr>
        <p:spPr>
          <a:xfrm>
            <a:off x="-93785" y="6475285"/>
            <a:ext cx="12391293" cy="369333"/>
          </a:xfrm>
          <a:prstGeom prst="rect">
            <a:avLst/>
          </a:prstGeom>
          <a:solidFill>
            <a:srgbClr val="C1D82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Helvetica Neue"/>
              <a:buNone/>
            </a:pPr>
            <a:endParaRPr sz="48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14054C-96DA-8440-9FA6-93BF468C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382"/>
            <a:ext cx="10972800" cy="11430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119EF-E3C1-C04C-B9BB-E12CE3787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0E625-864A-4983-B43F-F27DDC4821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33988" y="6540729"/>
            <a:ext cx="2844800" cy="33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venir Book" panose="02000503020000020003" pitchFamily="2" charset="0"/>
              </a:defRPr>
            </a:lvl1pPr>
          </a:lstStyle>
          <a:p>
            <a:fld id="{D4163BC2-932A-D541-9F31-F345D94EF3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4" name="Picture 3" descr="Kantara Initiative">
            <a:extLst>
              <a:ext uri="{FF2B5EF4-FFF2-40B4-BE49-F238E27FC236}">
                <a16:creationId xmlns:a16="http://schemas.microsoft.com/office/drawing/2014/main" id="{A3B3FDB4-33D0-D5DA-F118-3F93BBF0CE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485675"/>
            <a:ext cx="997131" cy="382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86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E2FC6-C160-8374-2D08-E5A1C736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D10B53-7960-781B-22CE-4584ED0116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81737" y="6519132"/>
            <a:ext cx="2844800" cy="276926"/>
          </a:xfrm>
        </p:spPr>
        <p:txBody>
          <a:bodyPr/>
          <a:lstStyle/>
          <a:p>
            <a:fld id="{D4163BC2-932A-D541-9F31-F345D94EF3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 descr="Kantara Initiative">
            <a:extLst>
              <a:ext uri="{FF2B5EF4-FFF2-40B4-BE49-F238E27FC236}">
                <a16:creationId xmlns:a16="http://schemas.microsoft.com/office/drawing/2014/main" id="{9C985872-AC19-0A52-0433-EDE900AA87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485675"/>
            <a:ext cx="997131" cy="382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229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7D0940-728C-6547-B4B7-CCA976BC8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the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017C8-1F5E-FB4A-98CA-166F25E6E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C227F568-E900-48E7-6B2F-60930B2180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0756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venir Book" panose="02000503020000020003" pitchFamily="2" charset="0"/>
              </a:defRPr>
            </a:lvl1pPr>
          </a:lstStyle>
          <a:p>
            <a:fld id="{D4163BC2-932A-D541-9F31-F345D94EF3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31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2">
              <a:lumMod val="75000"/>
            </a:schemeClr>
          </a:solidFill>
          <a:latin typeface="Avenir Book" panose="02000503020000020003" pitchFamily="2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sv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sv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svg"/><Relationship Id="rId23" Type="http://schemas.openxmlformats.org/officeDocument/2006/relationships/image" Target="../media/image23.png"/><Relationship Id="rId28" Type="http://schemas.openxmlformats.org/officeDocument/2006/relationships/image" Target="../media/image28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sv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18" Type="http://schemas.openxmlformats.org/officeDocument/2006/relationships/image" Target="../media/image20.png"/><Relationship Id="rId26" Type="http://schemas.openxmlformats.org/officeDocument/2006/relationships/image" Target="../media/image26.svg"/><Relationship Id="rId3" Type="http://schemas.openxmlformats.org/officeDocument/2006/relationships/image" Target="../media/image3.png"/><Relationship Id="rId21" Type="http://schemas.openxmlformats.org/officeDocument/2006/relationships/image" Target="../media/image23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5" Type="http://schemas.openxmlformats.org/officeDocument/2006/relationships/image" Target="../media/image25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3.svg"/><Relationship Id="rId24" Type="http://schemas.openxmlformats.org/officeDocument/2006/relationships/image" Target="../media/image24.png"/><Relationship Id="rId32" Type="http://schemas.openxmlformats.org/officeDocument/2006/relationships/image" Target="../media/image32.svg"/><Relationship Id="rId5" Type="http://schemas.openxmlformats.org/officeDocument/2006/relationships/image" Target="../media/image5.png"/><Relationship Id="rId15" Type="http://schemas.openxmlformats.org/officeDocument/2006/relationships/image" Target="../media/image17.svg"/><Relationship Id="rId23" Type="http://schemas.openxmlformats.org/officeDocument/2006/relationships/image" Target="../media/image9.svg"/><Relationship Id="rId28" Type="http://schemas.openxmlformats.org/officeDocument/2006/relationships/image" Target="../media/image28.sv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1.png"/><Relationship Id="rId4" Type="http://schemas.openxmlformats.org/officeDocument/2006/relationships/image" Target="../media/image4.svg"/><Relationship Id="rId9" Type="http://schemas.openxmlformats.org/officeDocument/2006/relationships/image" Target="../media/image11.svg"/><Relationship Id="rId14" Type="http://schemas.openxmlformats.org/officeDocument/2006/relationships/image" Target="../media/image16.png"/><Relationship Id="rId22" Type="http://schemas.openxmlformats.org/officeDocument/2006/relationships/image" Target="../media/image8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sv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sv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svg"/><Relationship Id="rId23" Type="http://schemas.openxmlformats.org/officeDocument/2006/relationships/image" Target="../media/image23.png"/><Relationship Id="rId28" Type="http://schemas.openxmlformats.org/officeDocument/2006/relationships/image" Target="../media/image28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4" Type="http://schemas.openxmlformats.org/officeDocument/2006/relationships/image" Target="../media/image4.sv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18" Type="http://schemas.openxmlformats.org/officeDocument/2006/relationships/image" Target="../media/image18.png"/><Relationship Id="rId26" Type="http://schemas.openxmlformats.org/officeDocument/2006/relationships/image" Target="../media/image26.sv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5" Type="http://schemas.openxmlformats.org/officeDocument/2006/relationships/image" Target="../media/image25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svg"/><Relationship Id="rId24" Type="http://schemas.openxmlformats.org/officeDocument/2006/relationships/image" Target="../media/image24.png"/><Relationship Id="rId32" Type="http://schemas.openxmlformats.org/officeDocument/2006/relationships/image" Target="../media/image32.svg"/><Relationship Id="rId5" Type="http://schemas.openxmlformats.org/officeDocument/2006/relationships/image" Target="../media/image5.png"/><Relationship Id="rId15" Type="http://schemas.openxmlformats.org/officeDocument/2006/relationships/image" Target="../media/image15.svg"/><Relationship Id="rId23" Type="http://schemas.openxmlformats.org/officeDocument/2006/relationships/image" Target="../media/image23.png"/><Relationship Id="rId28" Type="http://schemas.openxmlformats.org/officeDocument/2006/relationships/image" Target="../media/image28.svg"/><Relationship Id="rId10" Type="http://schemas.openxmlformats.org/officeDocument/2006/relationships/image" Target="../media/image10.png"/><Relationship Id="rId19" Type="http://schemas.openxmlformats.org/officeDocument/2006/relationships/image" Target="../media/image19.svg"/><Relationship Id="rId31" Type="http://schemas.openxmlformats.org/officeDocument/2006/relationships/image" Target="../media/image31.png"/><Relationship Id="rId4" Type="http://schemas.openxmlformats.org/officeDocument/2006/relationships/image" Target="../media/image4.svg"/><Relationship Id="rId9" Type="http://schemas.openxmlformats.org/officeDocument/2006/relationships/image" Target="../media/image9.sv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3" Type="http://schemas.openxmlformats.org/officeDocument/2006/relationships/image" Target="../media/image4.sv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sv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sv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26" Type="http://schemas.openxmlformats.org/officeDocument/2006/relationships/image" Target="../media/image32.svg"/><Relationship Id="rId3" Type="http://schemas.openxmlformats.org/officeDocument/2006/relationships/image" Target="../media/image4.sv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5" Type="http://schemas.openxmlformats.org/officeDocument/2006/relationships/image" Target="../media/image31.png"/><Relationship Id="rId2" Type="http://schemas.openxmlformats.org/officeDocument/2006/relationships/image" Target="../media/image3.png"/><Relationship Id="rId16" Type="http://schemas.openxmlformats.org/officeDocument/2006/relationships/image" Target="../media/image17.sv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9.png"/><Relationship Id="rId5" Type="http://schemas.openxmlformats.org/officeDocument/2006/relationships/image" Target="../media/image6.svg"/><Relationship Id="rId15" Type="http://schemas.openxmlformats.org/officeDocument/2006/relationships/image" Target="../media/image16.png"/><Relationship Id="rId23" Type="http://schemas.openxmlformats.org/officeDocument/2006/relationships/image" Target="../media/image30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126D2-5CB4-A0CD-7644-31ED65CB64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Rectangle 1275">
            <a:extLst>
              <a:ext uri="{FF2B5EF4-FFF2-40B4-BE49-F238E27FC236}">
                <a16:creationId xmlns:a16="http://schemas.microsoft.com/office/drawing/2014/main" id="{4785A31D-73A3-1BF5-4192-E34380469CC4}"/>
              </a:ext>
            </a:extLst>
          </p:cNvPr>
          <p:cNvSpPr/>
          <p:nvPr/>
        </p:nvSpPr>
        <p:spPr>
          <a:xfrm>
            <a:off x="6255458" y="36328"/>
            <a:ext cx="5809586" cy="6367994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03F54B7-6967-EA63-F583-43A69401FD25}"/>
              </a:ext>
            </a:extLst>
          </p:cNvPr>
          <p:cNvSpPr/>
          <p:nvPr/>
        </p:nvSpPr>
        <p:spPr>
          <a:xfrm>
            <a:off x="3602446" y="488826"/>
            <a:ext cx="8174607" cy="4127438"/>
          </a:xfrm>
          <a:prstGeom prst="rect">
            <a:avLst/>
          </a:prstGeom>
          <a:solidFill>
            <a:schemeClr val="accent5">
              <a:lumMod val="50000"/>
              <a:alpha val="9188"/>
            </a:schemeClr>
          </a:solidFill>
          <a:ln w="25400">
            <a:solidFill>
              <a:srgbClr val="7030A0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D3E86F8-C29C-B4BA-D570-F50FA70F1167}"/>
              </a:ext>
            </a:extLst>
          </p:cNvPr>
          <p:cNvSpPr/>
          <p:nvPr/>
        </p:nvSpPr>
        <p:spPr>
          <a:xfrm>
            <a:off x="3716977" y="3139202"/>
            <a:ext cx="2992250" cy="1153438"/>
          </a:xfrm>
          <a:prstGeom prst="rect">
            <a:avLst/>
          </a:prstGeom>
          <a:solidFill>
            <a:srgbClr val="7030A0">
              <a:alpha val="17646"/>
            </a:srgbClr>
          </a:solidFill>
          <a:ln w="19050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3222337-3A0C-8BA9-41EA-30B1BB3D58DC}"/>
              </a:ext>
            </a:extLst>
          </p:cNvPr>
          <p:cNvSpPr/>
          <p:nvPr/>
        </p:nvSpPr>
        <p:spPr>
          <a:xfrm>
            <a:off x="3725524" y="1846947"/>
            <a:ext cx="2961020" cy="1153438"/>
          </a:xfrm>
          <a:prstGeom prst="rect">
            <a:avLst/>
          </a:prstGeom>
          <a:solidFill>
            <a:srgbClr val="C00000">
              <a:alpha val="13277"/>
            </a:srgbClr>
          </a:solidFill>
          <a:ln w="285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5D31D29-394C-A277-CCC3-DAAFD3BFFEE4}"/>
              </a:ext>
            </a:extLst>
          </p:cNvPr>
          <p:cNvSpPr/>
          <p:nvPr/>
        </p:nvSpPr>
        <p:spPr>
          <a:xfrm>
            <a:off x="3754415" y="563255"/>
            <a:ext cx="2954811" cy="1153438"/>
          </a:xfrm>
          <a:prstGeom prst="rect">
            <a:avLst/>
          </a:prstGeom>
          <a:solidFill>
            <a:srgbClr val="00B0F0">
              <a:alpha val="10395"/>
            </a:srgbClr>
          </a:solidFill>
          <a:ln w="28575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40" name="Text Box 227">
            <a:extLst>
              <a:ext uri="{FF2B5EF4-FFF2-40B4-BE49-F238E27FC236}">
                <a16:creationId xmlns:a16="http://schemas.microsoft.com/office/drawing/2014/main" id="{E2CF6D83-DCC1-D757-804E-3AD9B1727D4F}"/>
              </a:ext>
            </a:extLst>
          </p:cNvPr>
          <p:cNvSpPr txBox="1"/>
          <p:nvPr/>
        </p:nvSpPr>
        <p:spPr>
          <a:xfrm>
            <a:off x="3575459" y="554524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27">
            <a:extLst>
              <a:ext uri="{FF2B5EF4-FFF2-40B4-BE49-F238E27FC236}">
                <a16:creationId xmlns:a16="http://schemas.microsoft.com/office/drawing/2014/main" id="{D3B29EF9-263C-224D-35A7-EC883F151538}"/>
              </a:ext>
            </a:extLst>
          </p:cNvPr>
          <p:cNvSpPr txBox="1"/>
          <p:nvPr/>
        </p:nvSpPr>
        <p:spPr>
          <a:xfrm>
            <a:off x="4732565" y="853827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6353BDA-18ED-5D57-0B8E-3EB293ABD018}"/>
              </a:ext>
            </a:extLst>
          </p:cNvPr>
          <p:cNvGrpSpPr/>
          <p:nvPr/>
        </p:nvGrpSpPr>
        <p:grpSpPr>
          <a:xfrm>
            <a:off x="4131956" y="837687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44" name="Graphic 201" descr="Smart Phone outline">
              <a:extLst>
                <a:ext uri="{FF2B5EF4-FFF2-40B4-BE49-F238E27FC236}">
                  <a16:creationId xmlns:a16="http://schemas.microsoft.com/office/drawing/2014/main" id="{56950F05-28DE-41AE-FD5C-442EE4354BF7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45" name="Graphic 199" descr="User outline">
              <a:extLst>
                <a:ext uri="{FF2B5EF4-FFF2-40B4-BE49-F238E27FC236}">
                  <a16:creationId xmlns:a16="http://schemas.microsoft.com/office/drawing/2014/main" id="{BFC9D9FF-D41D-8FD4-A3EF-09817CB0C69F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sp>
        <p:nvSpPr>
          <p:cNvPr id="46" name="Text Box 227">
            <a:extLst>
              <a:ext uri="{FF2B5EF4-FFF2-40B4-BE49-F238E27FC236}">
                <a16:creationId xmlns:a16="http://schemas.microsoft.com/office/drawing/2014/main" id="{46565457-BC62-EC7B-EACE-252E6083865B}"/>
              </a:ext>
            </a:extLst>
          </p:cNvPr>
          <p:cNvSpPr txBox="1"/>
          <p:nvPr/>
        </p:nvSpPr>
        <p:spPr>
          <a:xfrm>
            <a:off x="4060556" y="1327870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48" name="Text Box 227">
            <a:extLst>
              <a:ext uri="{FF2B5EF4-FFF2-40B4-BE49-F238E27FC236}">
                <a16:creationId xmlns:a16="http://schemas.microsoft.com/office/drawing/2014/main" id="{9A86B726-076B-1CF7-D07C-54F75335442F}"/>
              </a:ext>
            </a:extLst>
          </p:cNvPr>
          <p:cNvSpPr txBox="1"/>
          <p:nvPr/>
        </p:nvSpPr>
        <p:spPr>
          <a:xfrm>
            <a:off x="5722903" y="1303990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ABFC86BC-A757-4A54-96BC-E7BAC30DE236}"/>
              </a:ext>
            </a:extLst>
          </p:cNvPr>
          <p:cNvSpPr txBox="1"/>
          <p:nvPr/>
        </p:nvSpPr>
        <p:spPr>
          <a:xfrm>
            <a:off x="3546192" y="1840821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E2CB72D1-5011-32E5-9A92-00A2168ADA1C}"/>
              </a:ext>
            </a:extLst>
          </p:cNvPr>
          <p:cNvSpPr txBox="1"/>
          <p:nvPr/>
        </p:nvSpPr>
        <p:spPr>
          <a:xfrm>
            <a:off x="6229920" y="-304"/>
            <a:ext cx="1520298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3D7BCA6-9B73-8269-ADCF-3506A5C3C9C6}"/>
              </a:ext>
            </a:extLst>
          </p:cNvPr>
          <p:cNvCxnSpPr>
            <a:cxnSpLocks/>
          </p:cNvCxnSpPr>
          <p:nvPr/>
        </p:nvCxnSpPr>
        <p:spPr bwMode="auto">
          <a:xfrm>
            <a:off x="4768277" y="1110892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628196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4" name="Picture 53">
            <a:extLst>
              <a:ext uri="{FF2B5EF4-FFF2-40B4-BE49-F238E27FC236}">
                <a16:creationId xmlns:a16="http://schemas.microsoft.com/office/drawing/2014/main" id="{19058490-41E0-1DA0-122C-8F4AD34D40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63925" y="845993"/>
            <a:ext cx="564391" cy="595401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55" name="Text Box 227">
            <a:extLst>
              <a:ext uri="{FF2B5EF4-FFF2-40B4-BE49-F238E27FC236}">
                <a16:creationId xmlns:a16="http://schemas.microsoft.com/office/drawing/2014/main" id="{466237F3-F7E3-95DD-D296-E832229D2B5C}"/>
              </a:ext>
            </a:extLst>
          </p:cNvPr>
          <p:cNvSpPr txBox="1"/>
          <p:nvPr/>
        </p:nvSpPr>
        <p:spPr>
          <a:xfrm>
            <a:off x="9267909" y="2931506"/>
            <a:ext cx="1453797" cy="5319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 Risk Factor Comparison</a:t>
            </a:r>
          </a:p>
        </p:txBody>
      </p:sp>
      <p:pic>
        <p:nvPicPr>
          <p:cNvPr id="61" name="Graphic 193" descr="Employee badge outline">
            <a:extLst>
              <a:ext uri="{FF2B5EF4-FFF2-40B4-BE49-F238E27FC236}">
                <a16:creationId xmlns:a16="http://schemas.microsoft.com/office/drawing/2014/main" id="{066A52F0-5054-0AC0-49CC-07A4ACAB66AC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t="27941"/>
          <a:stretch/>
        </p:blipFill>
        <p:spPr bwMode="auto">
          <a:xfrm>
            <a:off x="4271892" y="2213463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1F82BA34-EDE8-1331-657A-745655890861}"/>
              </a:ext>
            </a:extLst>
          </p:cNvPr>
          <p:cNvGrpSpPr/>
          <p:nvPr/>
        </p:nvGrpSpPr>
        <p:grpSpPr>
          <a:xfrm>
            <a:off x="3583405" y="5193005"/>
            <a:ext cx="1690895" cy="945788"/>
            <a:chOff x="5231046" y="5305839"/>
            <a:chExt cx="1690895" cy="94578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7C1E8E-485A-BD3F-98D3-BAB3D006226D}"/>
                </a:ext>
              </a:extLst>
            </p:cNvPr>
            <p:cNvSpPr/>
            <p:nvPr/>
          </p:nvSpPr>
          <p:spPr>
            <a:xfrm>
              <a:off x="5231046" y="5305839"/>
              <a:ext cx="1690895" cy="9457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  <p:sp>
          <p:nvSpPr>
            <p:cNvPr id="59" name="Text Box 227">
              <a:extLst>
                <a:ext uri="{FF2B5EF4-FFF2-40B4-BE49-F238E27FC236}">
                  <a16:creationId xmlns:a16="http://schemas.microsoft.com/office/drawing/2014/main" id="{5EB15745-BFAF-BA66-8FD0-65F80876F12B}"/>
                </a:ext>
              </a:extLst>
            </p:cNvPr>
            <p:cNvSpPr txBox="1"/>
            <p:nvPr/>
          </p:nvSpPr>
          <p:spPr>
            <a:xfrm>
              <a:off x="5412014" y="5326226"/>
              <a:ext cx="1367971" cy="22338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Edge Device</a:t>
              </a:r>
            </a:p>
          </p:txBody>
        </p:sp>
        <p:sp>
          <p:nvSpPr>
            <p:cNvPr id="60" name="Text Box 227">
              <a:extLst>
                <a:ext uri="{FF2B5EF4-FFF2-40B4-BE49-F238E27FC236}">
                  <a16:creationId xmlns:a16="http://schemas.microsoft.com/office/drawing/2014/main" id="{85480BEC-1AF5-FC95-73DD-089C1435978D}"/>
                </a:ext>
              </a:extLst>
            </p:cNvPr>
            <p:cNvSpPr txBox="1"/>
            <p:nvPr/>
          </p:nvSpPr>
          <p:spPr>
            <a:xfrm>
              <a:off x="5553398" y="5964952"/>
              <a:ext cx="1159351" cy="2621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Live Video Chat</a:t>
              </a:r>
            </a:p>
          </p:txBody>
        </p:sp>
        <p:pic>
          <p:nvPicPr>
            <p:cNvPr id="63" name="Graphic 62" descr="Vlog outline">
              <a:extLst>
                <a:ext uri="{FF2B5EF4-FFF2-40B4-BE49-F238E27FC236}">
                  <a16:creationId xmlns:a16="http://schemas.microsoft.com/office/drawing/2014/main" id="{D77DCE2A-8486-0464-D2E9-9904594C8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780759" y="5458446"/>
              <a:ext cx="630484" cy="630484"/>
            </a:xfrm>
            <a:prstGeom prst="rect">
              <a:avLst/>
            </a:prstGeom>
          </p:spPr>
        </p:pic>
      </p:grpSp>
      <p:sp>
        <p:nvSpPr>
          <p:cNvPr id="1024" name="Text Box 227">
            <a:extLst>
              <a:ext uri="{FF2B5EF4-FFF2-40B4-BE49-F238E27FC236}">
                <a16:creationId xmlns:a16="http://schemas.microsoft.com/office/drawing/2014/main" id="{D23C0E42-F3B4-EDD3-A798-18AD6736DC3E}"/>
              </a:ext>
            </a:extLst>
          </p:cNvPr>
          <p:cNvSpPr txBox="1"/>
          <p:nvPr/>
        </p:nvSpPr>
        <p:spPr>
          <a:xfrm>
            <a:off x="5130403" y="5402247"/>
            <a:ext cx="1910281" cy="2217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5" name="Straight Arrow Connector 1024">
            <a:extLst>
              <a:ext uri="{FF2B5EF4-FFF2-40B4-BE49-F238E27FC236}">
                <a16:creationId xmlns:a16="http://schemas.microsoft.com/office/drawing/2014/main" id="{66C9017E-BC0C-02C9-4B04-F0A6FF018101}"/>
              </a:ext>
            </a:extLst>
          </p:cNvPr>
          <p:cNvCxnSpPr>
            <a:stCxn id="9" idx="3"/>
            <a:endCxn id="8" idx="2"/>
          </p:cNvCxnSpPr>
          <p:nvPr/>
        </p:nvCxnSpPr>
        <p:spPr bwMode="auto">
          <a:xfrm flipV="1">
            <a:off x="5274300" y="5614133"/>
            <a:ext cx="4703785" cy="5176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" name="Text Box 227">
            <a:extLst>
              <a:ext uri="{FF2B5EF4-FFF2-40B4-BE49-F238E27FC236}">
                <a16:creationId xmlns:a16="http://schemas.microsoft.com/office/drawing/2014/main" id="{3E432DE6-5CC6-F1A2-082B-52D4B8C3466C}"/>
              </a:ext>
            </a:extLst>
          </p:cNvPr>
          <p:cNvSpPr txBox="1"/>
          <p:nvPr/>
        </p:nvSpPr>
        <p:spPr>
          <a:xfrm>
            <a:off x="10745127" y="1518496"/>
            <a:ext cx="1136623" cy="4826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sp>
        <p:nvSpPr>
          <p:cNvPr id="1033" name="Text Box 227">
            <a:extLst>
              <a:ext uri="{FF2B5EF4-FFF2-40B4-BE49-F238E27FC236}">
                <a16:creationId xmlns:a16="http://schemas.microsoft.com/office/drawing/2014/main" id="{41C01FE9-8CFB-1BB9-2D12-891583C4FCF1}"/>
              </a:ext>
            </a:extLst>
          </p:cNvPr>
          <p:cNvSpPr txBox="1"/>
          <p:nvPr/>
        </p:nvSpPr>
        <p:spPr>
          <a:xfrm rot="5400000">
            <a:off x="10494901" y="3281226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1035" name="Elbow Connector 1034">
            <a:extLst>
              <a:ext uri="{FF2B5EF4-FFF2-40B4-BE49-F238E27FC236}">
                <a16:creationId xmlns:a16="http://schemas.microsoft.com/office/drawing/2014/main" id="{C1CDB4BA-E8D3-7C81-366C-C028ABFE3751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220753" y="2744543"/>
            <a:ext cx="7620085" cy="2113537"/>
          </a:xfrm>
          <a:prstGeom prst="bentConnector3">
            <a:avLst>
              <a:gd name="adj1" fmla="val -37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8" name="Elbow Connector 1037">
            <a:extLst>
              <a:ext uri="{FF2B5EF4-FFF2-40B4-BE49-F238E27FC236}">
                <a16:creationId xmlns:a16="http://schemas.microsoft.com/office/drawing/2014/main" id="{BB613772-4F85-AB71-6E3B-38474A81F361}"/>
              </a:ext>
            </a:extLst>
          </p:cNvPr>
          <p:cNvCxnSpPr>
            <a:cxnSpLocks/>
            <a:endCxn id="1277" idx="1"/>
          </p:cNvCxnSpPr>
          <p:nvPr/>
        </p:nvCxnSpPr>
        <p:spPr bwMode="auto">
          <a:xfrm rot="16200000" flipH="1">
            <a:off x="2924694" y="5154138"/>
            <a:ext cx="869133" cy="277016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344FEC79-0E17-C52D-224F-D7862F92F966}"/>
              </a:ext>
            </a:extLst>
          </p:cNvPr>
          <p:cNvCxnSpPr/>
          <p:nvPr/>
        </p:nvCxnSpPr>
        <p:spPr bwMode="auto">
          <a:xfrm>
            <a:off x="10912990" y="5544901"/>
            <a:ext cx="127901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6" name="Text Box 227">
            <a:extLst>
              <a:ext uri="{FF2B5EF4-FFF2-40B4-BE49-F238E27FC236}">
                <a16:creationId xmlns:a16="http://schemas.microsoft.com/office/drawing/2014/main" id="{25DF6388-DC9B-F3D6-94CB-4963422353CC}"/>
              </a:ext>
            </a:extLst>
          </p:cNvPr>
          <p:cNvSpPr txBox="1"/>
          <p:nvPr/>
        </p:nvSpPr>
        <p:spPr>
          <a:xfrm>
            <a:off x="10786046" y="5316022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052" name="Text Box 227">
            <a:extLst>
              <a:ext uri="{FF2B5EF4-FFF2-40B4-BE49-F238E27FC236}">
                <a16:creationId xmlns:a16="http://schemas.microsoft.com/office/drawing/2014/main" id="{D59E1555-E0A6-0267-8EEA-9A2A0FEC2E36}"/>
              </a:ext>
            </a:extLst>
          </p:cNvPr>
          <p:cNvSpPr txBox="1"/>
          <p:nvPr/>
        </p:nvSpPr>
        <p:spPr>
          <a:xfrm>
            <a:off x="10827463" y="5586246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sp>
        <p:nvSpPr>
          <p:cNvPr id="1055" name="Text Box 227">
            <a:extLst>
              <a:ext uri="{FF2B5EF4-FFF2-40B4-BE49-F238E27FC236}">
                <a16:creationId xmlns:a16="http://schemas.microsoft.com/office/drawing/2014/main" id="{081E27B8-5D2F-3895-5711-67F05E9C9685}"/>
              </a:ext>
            </a:extLst>
          </p:cNvPr>
          <p:cNvSpPr txBox="1"/>
          <p:nvPr/>
        </p:nvSpPr>
        <p:spPr>
          <a:xfrm>
            <a:off x="1680792" y="579350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1056" name="Text Box 227">
            <a:extLst>
              <a:ext uri="{FF2B5EF4-FFF2-40B4-BE49-F238E27FC236}">
                <a16:creationId xmlns:a16="http://schemas.microsoft.com/office/drawing/2014/main" id="{645CA635-6CA6-7FCE-1707-168EDE35EBF9}"/>
              </a:ext>
            </a:extLst>
          </p:cNvPr>
          <p:cNvSpPr txBox="1"/>
          <p:nvPr/>
        </p:nvSpPr>
        <p:spPr>
          <a:xfrm>
            <a:off x="1192681" y="5164861"/>
            <a:ext cx="1934897" cy="1143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9" name="Text Box 227">
            <a:extLst>
              <a:ext uri="{FF2B5EF4-FFF2-40B4-BE49-F238E27FC236}">
                <a16:creationId xmlns:a16="http://schemas.microsoft.com/office/drawing/2014/main" id="{5BE4219F-326E-8ABC-CF6B-54480B6DD9F1}"/>
              </a:ext>
            </a:extLst>
          </p:cNvPr>
          <p:cNvSpPr txBox="1"/>
          <p:nvPr/>
        </p:nvSpPr>
        <p:spPr>
          <a:xfrm>
            <a:off x="4763045" y="2107972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60" name="Text Box 227">
            <a:extLst>
              <a:ext uri="{FF2B5EF4-FFF2-40B4-BE49-F238E27FC236}">
                <a16:creationId xmlns:a16="http://schemas.microsoft.com/office/drawing/2014/main" id="{6DB5C99D-B80E-0A78-C7D2-B56B8E06460E}"/>
              </a:ext>
            </a:extLst>
          </p:cNvPr>
          <p:cNvSpPr txBox="1"/>
          <p:nvPr/>
        </p:nvSpPr>
        <p:spPr>
          <a:xfrm>
            <a:off x="4091036" y="2582015"/>
            <a:ext cx="896737" cy="4244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cxnSp>
        <p:nvCxnSpPr>
          <p:cNvPr id="1061" name="Straight Arrow Connector 1060">
            <a:extLst>
              <a:ext uri="{FF2B5EF4-FFF2-40B4-BE49-F238E27FC236}">
                <a16:creationId xmlns:a16="http://schemas.microsoft.com/office/drawing/2014/main" id="{9F63A2ED-BFB8-1FFF-A2F4-DE556007367F}"/>
              </a:ext>
            </a:extLst>
          </p:cNvPr>
          <p:cNvCxnSpPr>
            <a:cxnSpLocks/>
          </p:cNvCxnSpPr>
          <p:nvPr/>
        </p:nvCxnSpPr>
        <p:spPr bwMode="auto">
          <a:xfrm>
            <a:off x="4798757" y="237228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" name="Text Box 227">
            <a:extLst>
              <a:ext uri="{FF2B5EF4-FFF2-40B4-BE49-F238E27FC236}">
                <a16:creationId xmlns:a16="http://schemas.microsoft.com/office/drawing/2014/main" id="{3EF6B634-A899-BFE7-23E0-B76C9B6A70EF}"/>
              </a:ext>
            </a:extLst>
          </p:cNvPr>
          <p:cNvSpPr txBox="1"/>
          <p:nvPr/>
        </p:nvSpPr>
        <p:spPr>
          <a:xfrm>
            <a:off x="3540217" y="3149866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3" name="Text Box 227">
            <a:extLst>
              <a:ext uri="{FF2B5EF4-FFF2-40B4-BE49-F238E27FC236}">
                <a16:creationId xmlns:a16="http://schemas.microsoft.com/office/drawing/2014/main" id="{1E2E7370-1A85-DE34-1BC4-6BA1E2965DDE}"/>
              </a:ext>
            </a:extLst>
          </p:cNvPr>
          <p:cNvSpPr txBox="1"/>
          <p:nvPr/>
        </p:nvSpPr>
        <p:spPr>
          <a:xfrm>
            <a:off x="4752607" y="3400227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64" name="Text Box 227">
            <a:extLst>
              <a:ext uri="{FF2B5EF4-FFF2-40B4-BE49-F238E27FC236}">
                <a16:creationId xmlns:a16="http://schemas.microsoft.com/office/drawing/2014/main" id="{26C00859-AC2F-FA53-355A-D2AF98AE1887}"/>
              </a:ext>
            </a:extLst>
          </p:cNvPr>
          <p:cNvSpPr txBox="1"/>
          <p:nvPr/>
        </p:nvSpPr>
        <p:spPr>
          <a:xfrm>
            <a:off x="4152074" y="3840364"/>
            <a:ext cx="713699" cy="3595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65" name="Text Box 227">
            <a:extLst>
              <a:ext uri="{FF2B5EF4-FFF2-40B4-BE49-F238E27FC236}">
                <a16:creationId xmlns:a16="http://schemas.microsoft.com/office/drawing/2014/main" id="{4FD7EDCF-CA0E-1723-AAA0-F67668AA12C3}"/>
              </a:ext>
            </a:extLst>
          </p:cNvPr>
          <p:cNvSpPr txBox="1"/>
          <p:nvPr/>
        </p:nvSpPr>
        <p:spPr>
          <a:xfrm>
            <a:off x="5882269" y="3840364"/>
            <a:ext cx="804275" cy="3959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Signals Processing</a:t>
            </a:r>
          </a:p>
        </p:txBody>
      </p:sp>
      <p:cxnSp>
        <p:nvCxnSpPr>
          <p:cNvPr id="1066" name="Straight Arrow Connector 1065">
            <a:extLst>
              <a:ext uri="{FF2B5EF4-FFF2-40B4-BE49-F238E27FC236}">
                <a16:creationId xmlns:a16="http://schemas.microsoft.com/office/drawing/2014/main" id="{F467E891-5583-5481-2749-57AE1E83199A}"/>
              </a:ext>
            </a:extLst>
          </p:cNvPr>
          <p:cNvCxnSpPr>
            <a:cxnSpLocks/>
          </p:cNvCxnSpPr>
          <p:nvPr/>
        </p:nvCxnSpPr>
        <p:spPr bwMode="auto">
          <a:xfrm>
            <a:off x="4788319" y="3657292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67" name="Graphic 1066" descr="Table outline">
            <a:extLst>
              <a:ext uri="{FF2B5EF4-FFF2-40B4-BE49-F238E27FC236}">
                <a16:creationId xmlns:a16="http://schemas.microsoft.com/office/drawing/2014/main" id="{8754D0A5-3EEC-55ED-1085-360CFB4C8ED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4228254" y="3428479"/>
            <a:ext cx="546097" cy="546097"/>
          </a:xfrm>
          <a:prstGeom prst="rect">
            <a:avLst/>
          </a:prstGeom>
        </p:spPr>
      </p:pic>
      <p:sp>
        <p:nvSpPr>
          <p:cNvPr id="1070" name="Text Box 227">
            <a:extLst>
              <a:ext uri="{FF2B5EF4-FFF2-40B4-BE49-F238E27FC236}">
                <a16:creationId xmlns:a16="http://schemas.microsoft.com/office/drawing/2014/main" id="{301EF572-A74B-5B51-C25E-6A54424BED11}"/>
              </a:ext>
            </a:extLst>
          </p:cNvPr>
          <p:cNvSpPr txBox="1"/>
          <p:nvPr/>
        </p:nvSpPr>
        <p:spPr>
          <a:xfrm>
            <a:off x="5745440" y="2582015"/>
            <a:ext cx="1044742" cy="3760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pic>
        <p:nvPicPr>
          <p:cNvPr id="1071" name="Graphic 1070" descr="Database outline">
            <a:extLst>
              <a:ext uri="{FF2B5EF4-FFF2-40B4-BE49-F238E27FC236}">
                <a16:creationId xmlns:a16="http://schemas.microsoft.com/office/drawing/2014/main" id="{11F8D6A2-7706-453C-65C6-DCFFF7EE089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20631" t="11594" r="17591" b="6224"/>
          <a:stretch/>
        </p:blipFill>
        <p:spPr>
          <a:xfrm>
            <a:off x="7404220" y="1131932"/>
            <a:ext cx="394146" cy="524310"/>
          </a:xfrm>
          <a:prstGeom prst="rect">
            <a:avLst/>
          </a:prstGeom>
        </p:spPr>
      </p:pic>
      <p:pic>
        <p:nvPicPr>
          <p:cNvPr id="1073" name="Graphic 1072" descr="Database outline">
            <a:extLst>
              <a:ext uri="{FF2B5EF4-FFF2-40B4-BE49-F238E27FC236}">
                <a16:creationId xmlns:a16="http://schemas.microsoft.com/office/drawing/2014/main" id="{721CE62F-1791-4E95-5C2B-761AB469BDC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 l="20631" t="11594" r="17591" b="6224"/>
          <a:stretch/>
        </p:blipFill>
        <p:spPr>
          <a:xfrm>
            <a:off x="8687230" y="3706965"/>
            <a:ext cx="394146" cy="524310"/>
          </a:xfrm>
          <a:prstGeom prst="rect">
            <a:avLst/>
          </a:prstGeom>
        </p:spPr>
      </p:pic>
      <p:pic>
        <p:nvPicPr>
          <p:cNvPr id="1074" name="Graphic 1073" descr="Database outline">
            <a:extLst>
              <a:ext uri="{FF2B5EF4-FFF2-40B4-BE49-F238E27FC236}">
                <a16:creationId xmlns:a16="http://schemas.microsoft.com/office/drawing/2014/main" id="{5657065D-97E1-5F8A-0658-67A505E3914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 l="20631" t="11594" r="17591" b="6224"/>
          <a:stretch/>
        </p:blipFill>
        <p:spPr>
          <a:xfrm>
            <a:off x="8067314" y="2327704"/>
            <a:ext cx="394146" cy="524310"/>
          </a:xfrm>
          <a:prstGeom prst="rect">
            <a:avLst/>
          </a:prstGeom>
        </p:spPr>
      </p:pic>
      <p:pic>
        <p:nvPicPr>
          <p:cNvPr id="1076" name="Graphic 15">
            <a:extLst>
              <a:ext uri="{FF2B5EF4-FFF2-40B4-BE49-F238E27FC236}">
                <a16:creationId xmlns:a16="http://schemas.microsoft.com/office/drawing/2014/main" id="{B851B55A-157C-36E8-F922-0B66EE227568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5994040" y="865025"/>
            <a:ext cx="512296" cy="506789"/>
          </a:xfrm>
          <a:prstGeom prst="rect">
            <a:avLst/>
          </a:prstGeom>
        </p:spPr>
      </p:pic>
      <p:pic>
        <p:nvPicPr>
          <p:cNvPr id="1077" name="Graphic 58">
            <a:extLst>
              <a:ext uri="{FF2B5EF4-FFF2-40B4-BE49-F238E27FC236}">
                <a16:creationId xmlns:a16="http://schemas.microsoft.com/office/drawing/2014/main" id="{280D6438-A33C-1325-5DED-124C3A808206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5987251" y="2102040"/>
            <a:ext cx="538905" cy="544763"/>
          </a:xfrm>
          <a:prstGeom prst="rect">
            <a:avLst/>
          </a:prstGeom>
        </p:spPr>
      </p:pic>
      <p:pic>
        <p:nvPicPr>
          <p:cNvPr id="1080" name="Graphic 64">
            <a:extLst>
              <a:ext uri="{FF2B5EF4-FFF2-40B4-BE49-F238E27FC236}">
                <a16:creationId xmlns:a16="http://schemas.microsoft.com/office/drawing/2014/main" id="{546A4151-A7A4-54C0-71F0-358E36A12887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6042283" y="3412553"/>
            <a:ext cx="526617" cy="461416"/>
          </a:xfrm>
          <a:prstGeom prst="rect">
            <a:avLst/>
          </a:prstGeom>
        </p:spPr>
      </p:pic>
      <p:pic>
        <p:nvPicPr>
          <p:cNvPr id="1081" name="Graphic 34">
            <a:extLst>
              <a:ext uri="{FF2B5EF4-FFF2-40B4-BE49-F238E27FC236}">
                <a16:creationId xmlns:a16="http://schemas.microsoft.com/office/drawing/2014/main" id="{0F0A7F16-9872-87F6-956D-AA18CB133928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 rot="16200000">
            <a:off x="10326262" y="1917853"/>
            <a:ext cx="815187" cy="818894"/>
          </a:xfrm>
          <a:prstGeom prst="rect">
            <a:avLst/>
          </a:prstGeom>
        </p:spPr>
      </p:pic>
      <p:pic>
        <p:nvPicPr>
          <p:cNvPr id="1084" name="Picture 1083">
            <a:extLst>
              <a:ext uri="{FF2B5EF4-FFF2-40B4-BE49-F238E27FC236}">
                <a16:creationId xmlns:a16="http://schemas.microsoft.com/office/drawing/2014/main" id="{CF23A79A-7D1C-20DB-6F5A-CACE861355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53458" y="2064624"/>
            <a:ext cx="564391" cy="59540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1085" name="Picture 1084">
            <a:extLst>
              <a:ext uri="{FF2B5EF4-FFF2-40B4-BE49-F238E27FC236}">
                <a16:creationId xmlns:a16="http://schemas.microsoft.com/office/drawing/2014/main" id="{DF00D3DB-7789-DE3D-2F4D-FF22F328A3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77804" y="3345560"/>
            <a:ext cx="564391" cy="595401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cxnSp>
        <p:nvCxnSpPr>
          <p:cNvPr id="1087" name="Straight Arrow Connector 1086">
            <a:extLst>
              <a:ext uri="{FF2B5EF4-FFF2-40B4-BE49-F238E27FC236}">
                <a16:creationId xmlns:a16="http://schemas.microsoft.com/office/drawing/2014/main" id="{40710105-DBB0-CA7B-05A1-6004515086B8}"/>
              </a:ext>
            </a:extLst>
          </p:cNvPr>
          <p:cNvCxnSpPr>
            <a:cxnSpLocks/>
          </p:cNvCxnSpPr>
          <p:nvPr/>
        </p:nvCxnSpPr>
        <p:spPr bwMode="auto">
          <a:xfrm>
            <a:off x="6506336" y="1002199"/>
            <a:ext cx="2516589" cy="883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3" name="Straight Arrow Connector 1092">
            <a:extLst>
              <a:ext uri="{FF2B5EF4-FFF2-40B4-BE49-F238E27FC236}">
                <a16:creationId xmlns:a16="http://schemas.microsoft.com/office/drawing/2014/main" id="{79F5D79A-6587-7C36-6557-402680C9659B}"/>
              </a:ext>
            </a:extLst>
          </p:cNvPr>
          <p:cNvCxnSpPr>
            <a:cxnSpLocks/>
          </p:cNvCxnSpPr>
          <p:nvPr/>
        </p:nvCxnSpPr>
        <p:spPr bwMode="auto">
          <a:xfrm flipV="1">
            <a:off x="6526156" y="2228686"/>
            <a:ext cx="2827302" cy="223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7" name="Straight Arrow Connector 1096">
            <a:extLst>
              <a:ext uri="{FF2B5EF4-FFF2-40B4-BE49-F238E27FC236}">
                <a16:creationId xmlns:a16="http://schemas.microsoft.com/office/drawing/2014/main" id="{DA4DB5D7-9453-3F29-C146-F596908A861D}"/>
              </a:ext>
            </a:extLst>
          </p:cNvPr>
          <p:cNvCxnSpPr>
            <a:cxnSpLocks/>
            <a:endCxn id="1081" idx="0"/>
          </p:cNvCxnSpPr>
          <p:nvPr/>
        </p:nvCxnSpPr>
        <p:spPr bwMode="auto">
          <a:xfrm flipV="1">
            <a:off x="9963541" y="2327300"/>
            <a:ext cx="360868" cy="1108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6" name="Straight Arrow Connector 1095">
            <a:extLst>
              <a:ext uri="{FF2B5EF4-FFF2-40B4-BE49-F238E27FC236}">
                <a16:creationId xmlns:a16="http://schemas.microsoft.com/office/drawing/2014/main" id="{0D0D964F-C1D0-C075-9CC5-90835C1DBBA4}"/>
              </a:ext>
            </a:extLst>
          </p:cNvPr>
          <p:cNvCxnSpPr>
            <a:cxnSpLocks/>
          </p:cNvCxnSpPr>
          <p:nvPr/>
        </p:nvCxnSpPr>
        <p:spPr bwMode="auto">
          <a:xfrm>
            <a:off x="6568900" y="3574738"/>
            <a:ext cx="330890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8" name="Elbow Connector 1097">
            <a:extLst>
              <a:ext uri="{FF2B5EF4-FFF2-40B4-BE49-F238E27FC236}">
                <a16:creationId xmlns:a16="http://schemas.microsoft.com/office/drawing/2014/main" id="{B23C4B5F-26F6-741F-E41A-36E988E01516}"/>
              </a:ext>
            </a:extLst>
          </p:cNvPr>
          <p:cNvCxnSpPr>
            <a:cxnSpLocks/>
            <a:endCxn id="1081" idx="3"/>
          </p:cNvCxnSpPr>
          <p:nvPr/>
        </p:nvCxnSpPr>
        <p:spPr bwMode="auto">
          <a:xfrm>
            <a:off x="9531885" y="1098237"/>
            <a:ext cx="1201971" cy="821470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9" name="Elbow Connector 1098">
            <a:extLst>
              <a:ext uri="{FF2B5EF4-FFF2-40B4-BE49-F238E27FC236}">
                <a16:creationId xmlns:a16="http://schemas.microsoft.com/office/drawing/2014/main" id="{99596C98-FF38-C6D0-A07D-89B3AA9F3CCC}"/>
              </a:ext>
            </a:extLst>
          </p:cNvPr>
          <p:cNvCxnSpPr>
            <a:cxnSpLocks/>
            <a:stCxn id="1085" idx="3"/>
            <a:endCxn id="1081" idx="1"/>
          </p:cNvCxnSpPr>
          <p:nvPr/>
        </p:nvCxnSpPr>
        <p:spPr bwMode="auto">
          <a:xfrm flipV="1">
            <a:off x="10442195" y="2734894"/>
            <a:ext cx="291661" cy="908367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2" name="Text Box 227">
            <a:extLst>
              <a:ext uri="{FF2B5EF4-FFF2-40B4-BE49-F238E27FC236}">
                <a16:creationId xmlns:a16="http://schemas.microsoft.com/office/drawing/2014/main" id="{6AAEC7D6-5D96-1128-C37E-94838EECD4C1}"/>
              </a:ext>
            </a:extLst>
          </p:cNvPr>
          <p:cNvSpPr txBox="1"/>
          <p:nvPr/>
        </p:nvSpPr>
        <p:spPr>
          <a:xfrm>
            <a:off x="9057696" y="1583067"/>
            <a:ext cx="1177983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Comparison</a:t>
            </a:r>
          </a:p>
        </p:txBody>
      </p:sp>
      <p:sp>
        <p:nvSpPr>
          <p:cNvPr id="1106" name="Text Box 227">
            <a:extLst>
              <a:ext uri="{FF2B5EF4-FFF2-40B4-BE49-F238E27FC236}">
                <a16:creationId xmlns:a16="http://schemas.microsoft.com/office/drawing/2014/main" id="{38820AEF-6BBD-4869-DF29-D0278A34DF8A}"/>
              </a:ext>
            </a:extLst>
          </p:cNvPr>
          <p:cNvSpPr txBox="1"/>
          <p:nvPr/>
        </p:nvSpPr>
        <p:spPr>
          <a:xfrm>
            <a:off x="8824066" y="453678"/>
            <a:ext cx="953011" cy="35074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 </a:t>
            </a: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endParaRPr lang="en-US" sz="105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8" name="Slide Number Placeholder 3">
            <a:extLst>
              <a:ext uri="{FF2B5EF4-FFF2-40B4-BE49-F238E27FC236}">
                <a16:creationId xmlns:a16="http://schemas.microsoft.com/office/drawing/2014/main" id="{984A1FBB-981F-4EF3-26BC-1AE2B77A3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565936"/>
            <a:ext cx="2844800" cy="281674"/>
          </a:xfrm>
        </p:spPr>
        <p:txBody>
          <a:bodyPr/>
          <a:lstStyle/>
          <a:p>
            <a:fld id="{D4163BC2-932A-D541-9F31-F345D94EF3A5}" type="slidenum">
              <a:rPr lang="en-US" altLang="en-US" smtClean="0"/>
              <a:pPr/>
              <a:t>0</a:t>
            </a:fld>
            <a:endParaRPr lang="en-US" alt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794AA0D-DE1F-2787-3FD7-05BCB8023FF4}"/>
              </a:ext>
            </a:extLst>
          </p:cNvPr>
          <p:cNvGrpSpPr/>
          <p:nvPr/>
        </p:nvGrpSpPr>
        <p:grpSpPr>
          <a:xfrm>
            <a:off x="9978085" y="5114033"/>
            <a:ext cx="934064" cy="1000200"/>
            <a:chOff x="9083644" y="5222500"/>
            <a:chExt cx="932597" cy="827841"/>
          </a:xfrm>
        </p:grpSpPr>
        <p:pic>
          <p:nvPicPr>
            <p:cNvPr id="2" name="Graphic 193" descr="Employee badge outline">
              <a:extLst>
                <a:ext uri="{FF2B5EF4-FFF2-40B4-BE49-F238E27FC236}">
                  <a16:creationId xmlns:a16="http://schemas.microsoft.com/office/drawing/2014/main" id="{A93583DA-4989-D312-78EF-01CF2C59BE5A}"/>
                </a:ext>
              </a:extLst>
            </p:cNvPr>
            <p:cNvPicPr/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27941"/>
            <a:stretch/>
          </p:blipFill>
          <p:spPr bwMode="auto">
            <a:xfrm>
              <a:off x="9333695" y="5643369"/>
              <a:ext cx="460880" cy="29825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8CEBE0B-EAF1-C52C-2693-02D538E58B80}"/>
                </a:ext>
              </a:extLst>
            </p:cNvPr>
            <p:cNvGrpSpPr/>
            <p:nvPr/>
          </p:nvGrpSpPr>
          <p:grpSpPr>
            <a:xfrm>
              <a:off x="9137244" y="5456858"/>
              <a:ext cx="230290" cy="225498"/>
              <a:chOff x="7365305" y="5538206"/>
              <a:chExt cx="230290" cy="225498"/>
            </a:xfrm>
          </p:grpSpPr>
          <p:pic>
            <p:nvPicPr>
              <p:cNvPr id="4" name="Graphic 199" descr="User outline">
                <a:extLst>
                  <a:ext uri="{FF2B5EF4-FFF2-40B4-BE49-F238E27FC236}">
                    <a16:creationId xmlns:a16="http://schemas.microsoft.com/office/drawing/2014/main" id="{BCFDA268-7321-559D-4EB1-CCFB3FEA6311}"/>
                  </a:ext>
                </a:extLst>
              </p:cNvPr>
              <p:cNvPicPr/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7365305" y="5538206"/>
                <a:ext cx="230290" cy="221033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A1CBDCD-339E-B3D0-FB6D-793EA75E2CB0}"/>
                  </a:ext>
                </a:extLst>
              </p:cNvPr>
              <p:cNvSpPr/>
              <p:nvPr/>
            </p:nvSpPr>
            <p:spPr>
              <a:xfrm>
                <a:off x="7365946" y="5540317"/>
                <a:ext cx="226725" cy="223387"/>
              </a:xfrm>
              <a:prstGeom prst="rect">
                <a:avLst/>
              </a:prstGeom>
              <a:noFill/>
              <a:ln w="15875"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171450" indent="-171450" algn="l">
                  <a:buFont typeface="Wingdings" pitchFamily="2" charset="2"/>
                  <a:buChar char="ü"/>
                </a:pPr>
                <a:endParaRPr lang="en-US" sz="1300" dirty="0">
                  <a:latin typeface="Avenir Book" panose="02000503020000020003" pitchFamily="2" charset="0"/>
                </a:endParaRPr>
              </a:p>
            </p:txBody>
          </p:sp>
        </p:grpSp>
        <p:pic>
          <p:nvPicPr>
            <p:cNvPr id="6" name="Graphic 5" descr="Table outline">
              <a:extLst>
                <a:ext uri="{FF2B5EF4-FFF2-40B4-BE49-F238E27FC236}">
                  <a16:creationId xmlns:a16="http://schemas.microsoft.com/office/drawing/2014/main" id="{D17E6DBD-99CD-7E92-DC68-070F629B5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9680777" y="5393313"/>
              <a:ext cx="325311" cy="325311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2AEDFB9-7EB1-1E7E-6AA7-CD4C432D9A4C}"/>
                </a:ext>
              </a:extLst>
            </p:cNvPr>
            <p:cNvSpPr>
              <a:spLocks/>
            </p:cNvSpPr>
            <p:nvPr/>
          </p:nvSpPr>
          <p:spPr>
            <a:xfrm>
              <a:off x="9083644" y="5222500"/>
              <a:ext cx="932597" cy="82784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</p:grpSp>
      <p:sp>
        <p:nvSpPr>
          <p:cNvPr id="13" name="Text Box 227">
            <a:extLst>
              <a:ext uri="{FF2B5EF4-FFF2-40B4-BE49-F238E27FC236}">
                <a16:creationId xmlns:a16="http://schemas.microsoft.com/office/drawing/2014/main" id="{EB9F388B-20AC-0211-38D6-B2EB53F27BD8}"/>
              </a:ext>
            </a:extLst>
          </p:cNvPr>
          <p:cNvSpPr txBox="1"/>
          <p:nvPr/>
        </p:nvSpPr>
        <p:spPr>
          <a:xfrm>
            <a:off x="8881056" y="6021389"/>
            <a:ext cx="1756030" cy="2267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Review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051477F-2152-073B-1F87-DC2E88E5AEFA}"/>
              </a:ext>
            </a:extLst>
          </p:cNvPr>
          <p:cNvCxnSpPr/>
          <p:nvPr/>
        </p:nvCxnSpPr>
        <p:spPr bwMode="auto">
          <a:xfrm flipV="1">
            <a:off x="10902218" y="5813158"/>
            <a:ext cx="1277936" cy="428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ECD90E7B-4480-8E76-8593-E52A9FBBF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404" y="-343235"/>
            <a:ext cx="5226434" cy="1143000"/>
          </a:xfrm>
        </p:spPr>
        <p:txBody>
          <a:bodyPr/>
          <a:lstStyle/>
          <a:p>
            <a:r>
              <a:rPr lang="en-US" dirty="0"/>
              <a:t>RIDV Process A</a:t>
            </a:r>
          </a:p>
        </p:txBody>
      </p:sp>
      <p:cxnSp>
        <p:nvCxnSpPr>
          <p:cNvPr id="1072" name="Elbow Connector 1071">
            <a:extLst>
              <a:ext uri="{FF2B5EF4-FFF2-40B4-BE49-F238E27FC236}">
                <a16:creationId xmlns:a16="http://schemas.microsoft.com/office/drawing/2014/main" id="{FC1E628A-F5DC-B62B-EDFB-F6162EBF6845}"/>
              </a:ext>
            </a:extLst>
          </p:cNvPr>
          <p:cNvCxnSpPr>
            <a:cxnSpLocks/>
          </p:cNvCxnSpPr>
          <p:nvPr/>
        </p:nvCxnSpPr>
        <p:spPr bwMode="auto">
          <a:xfrm flipV="1">
            <a:off x="7798366" y="1110892"/>
            <a:ext cx="1217486" cy="24362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3" name="Elbow Connector 1142">
            <a:extLst>
              <a:ext uri="{FF2B5EF4-FFF2-40B4-BE49-F238E27FC236}">
                <a16:creationId xmlns:a16="http://schemas.microsoft.com/office/drawing/2014/main" id="{9EC9BB42-D499-482B-37A1-A0368FEB16AB}"/>
              </a:ext>
            </a:extLst>
          </p:cNvPr>
          <p:cNvCxnSpPr>
            <a:cxnSpLocks/>
            <a:stCxn id="1074" idx="3"/>
            <a:endCxn id="1084" idx="1"/>
          </p:cNvCxnSpPr>
          <p:nvPr/>
        </p:nvCxnSpPr>
        <p:spPr bwMode="auto">
          <a:xfrm flipV="1">
            <a:off x="8461460" y="2362325"/>
            <a:ext cx="891998" cy="22753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9" name="Elbow Connector 1178">
            <a:extLst>
              <a:ext uri="{FF2B5EF4-FFF2-40B4-BE49-F238E27FC236}">
                <a16:creationId xmlns:a16="http://schemas.microsoft.com/office/drawing/2014/main" id="{89135F55-B5B2-55DF-6FE8-19AA0A5A6A3C}"/>
              </a:ext>
            </a:extLst>
          </p:cNvPr>
          <p:cNvCxnSpPr>
            <a:cxnSpLocks/>
            <a:stCxn id="1073" idx="3"/>
            <a:endCxn id="1085" idx="1"/>
          </p:cNvCxnSpPr>
          <p:nvPr/>
        </p:nvCxnSpPr>
        <p:spPr bwMode="auto">
          <a:xfrm flipV="1">
            <a:off x="9081376" y="3643261"/>
            <a:ext cx="796428" cy="32585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4" name="Straight Arrow Connector 1213">
            <a:extLst>
              <a:ext uri="{FF2B5EF4-FFF2-40B4-BE49-F238E27FC236}">
                <a16:creationId xmlns:a16="http://schemas.microsoft.com/office/drawing/2014/main" id="{1A5A6A8A-8C59-C98E-DC63-4C42E6F98C23}"/>
              </a:ext>
            </a:extLst>
          </p:cNvPr>
          <p:cNvCxnSpPr/>
          <p:nvPr/>
        </p:nvCxnSpPr>
        <p:spPr bwMode="auto">
          <a:xfrm>
            <a:off x="11065390" y="2187663"/>
            <a:ext cx="127901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5" name="Text Box 227">
            <a:extLst>
              <a:ext uri="{FF2B5EF4-FFF2-40B4-BE49-F238E27FC236}">
                <a16:creationId xmlns:a16="http://schemas.microsoft.com/office/drawing/2014/main" id="{CB9B8882-ED61-3E48-C8D9-18CCEC93E464}"/>
              </a:ext>
            </a:extLst>
          </p:cNvPr>
          <p:cNvSpPr txBox="1"/>
          <p:nvPr/>
        </p:nvSpPr>
        <p:spPr>
          <a:xfrm>
            <a:off x="10938446" y="1958784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216" name="Text Box 227">
            <a:extLst>
              <a:ext uri="{FF2B5EF4-FFF2-40B4-BE49-F238E27FC236}">
                <a16:creationId xmlns:a16="http://schemas.microsoft.com/office/drawing/2014/main" id="{347EBB38-0846-6831-C68E-1BF319F663F5}"/>
              </a:ext>
            </a:extLst>
          </p:cNvPr>
          <p:cNvSpPr txBox="1"/>
          <p:nvPr/>
        </p:nvSpPr>
        <p:spPr>
          <a:xfrm>
            <a:off x="10979863" y="2229008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cxnSp>
        <p:nvCxnSpPr>
          <p:cNvPr id="1217" name="Straight Arrow Connector 1216">
            <a:extLst>
              <a:ext uri="{FF2B5EF4-FFF2-40B4-BE49-F238E27FC236}">
                <a16:creationId xmlns:a16="http://schemas.microsoft.com/office/drawing/2014/main" id="{3CC20AD8-CDBF-ACFE-311E-AFAAF614345E}"/>
              </a:ext>
            </a:extLst>
          </p:cNvPr>
          <p:cNvCxnSpPr/>
          <p:nvPr/>
        </p:nvCxnSpPr>
        <p:spPr bwMode="auto">
          <a:xfrm flipV="1">
            <a:off x="11054618" y="2455920"/>
            <a:ext cx="1277936" cy="428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5" name="Text Box 227">
            <a:extLst>
              <a:ext uri="{FF2B5EF4-FFF2-40B4-BE49-F238E27FC236}">
                <a16:creationId xmlns:a16="http://schemas.microsoft.com/office/drawing/2014/main" id="{E64AFF59-2A58-4D3B-D776-B0DE6D8B1007}"/>
              </a:ext>
            </a:extLst>
          </p:cNvPr>
          <p:cNvSpPr txBox="1"/>
          <p:nvPr/>
        </p:nvSpPr>
        <p:spPr>
          <a:xfrm>
            <a:off x="-18568" y="522970"/>
            <a:ext cx="1840385" cy="127105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dirty="0">
                <a:effectLst/>
                <a:latin typeface="Avenir Book" panose="02000503020000020003" pitchFamily="2" charset="0"/>
              </a:rPr>
              <a:t>NOTE: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Data Capture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at the edge is often stored as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Reference Data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on the host (for model building, adjudication, extensibility)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227">
            <a:extLst>
              <a:ext uri="{FF2B5EF4-FFF2-40B4-BE49-F238E27FC236}">
                <a16:creationId xmlns:a16="http://schemas.microsoft.com/office/drawing/2014/main" id="{9B535F41-0E16-5E6B-B048-DC462B16B106}"/>
              </a:ext>
            </a:extLst>
          </p:cNvPr>
          <p:cNvSpPr txBox="1"/>
          <p:nvPr/>
        </p:nvSpPr>
        <p:spPr>
          <a:xfrm>
            <a:off x="7717646" y="1421431"/>
            <a:ext cx="924822" cy="6170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 Reference Data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3" name="Text Box 227">
            <a:extLst>
              <a:ext uri="{FF2B5EF4-FFF2-40B4-BE49-F238E27FC236}">
                <a16:creationId xmlns:a16="http://schemas.microsoft.com/office/drawing/2014/main" id="{08CA09AF-E829-6961-1AA5-A301FB52B314}"/>
              </a:ext>
            </a:extLst>
          </p:cNvPr>
          <p:cNvSpPr txBox="1"/>
          <p:nvPr/>
        </p:nvSpPr>
        <p:spPr>
          <a:xfrm>
            <a:off x="-43945" y="1493131"/>
            <a:ext cx="1794082" cy="78988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 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be on the edge device, host system, or hybrid</a:t>
            </a:r>
          </a:p>
        </p:txBody>
      </p:sp>
      <p:cxnSp>
        <p:nvCxnSpPr>
          <p:cNvPr id="1237" name="Elbow Connector 1236">
            <a:extLst>
              <a:ext uri="{FF2B5EF4-FFF2-40B4-BE49-F238E27FC236}">
                <a16:creationId xmlns:a16="http://schemas.microsoft.com/office/drawing/2014/main" id="{ECAF6A97-C5A1-C1D1-2053-C2D565E8AA82}"/>
              </a:ext>
            </a:extLst>
          </p:cNvPr>
          <p:cNvCxnSpPr>
            <a:cxnSpLocks/>
            <a:stCxn id="1071" idx="2"/>
          </p:cNvCxnSpPr>
          <p:nvPr/>
        </p:nvCxnSpPr>
        <p:spPr bwMode="auto">
          <a:xfrm rot="16200000" flipH="1">
            <a:off x="6862809" y="2394726"/>
            <a:ext cx="3849049" cy="2372080"/>
          </a:xfrm>
          <a:prstGeom prst="bentConnector3">
            <a:avLst>
              <a:gd name="adj1" fmla="val 100053"/>
            </a:avLst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1" name="Elbow Connector 1240">
            <a:extLst>
              <a:ext uri="{FF2B5EF4-FFF2-40B4-BE49-F238E27FC236}">
                <a16:creationId xmlns:a16="http://schemas.microsoft.com/office/drawing/2014/main" id="{F8A22A49-6325-5F01-1316-34182A02C208}"/>
              </a:ext>
            </a:extLst>
          </p:cNvPr>
          <p:cNvCxnSpPr>
            <a:cxnSpLocks/>
            <a:stCxn id="1074" idx="2"/>
          </p:cNvCxnSpPr>
          <p:nvPr/>
        </p:nvCxnSpPr>
        <p:spPr bwMode="auto">
          <a:xfrm rot="16200000" flipH="1">
            <a:off x="7855986" y="3260415"/>
            <a:ext cx="2548007" cy="1731204"/>
          </a:xfrm>
          <a:prstGeom prst="bentConnector3">
            <a:avLst>
              <a:gd name="adj1" fmla="val 99203"/>
            </a:avLst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9" name="Text Box 227">
            <a:extLst>
              <a:ext uri="{FF2B5EF4-FFF2-40B4-BE49-F238E27FC236}">
                <a16:creationId xmlns:a16="http://schemas.microsoft.com/office/drawing/2014/main" id="{270BFF2E-5D39-32E5-B149-8E5C7B47AE10}"/>
              </a:ext>
            </a:extLst>
          </p:cNvPr>
          <p:cNvSpPr txBox="1"/>
          <p:nvPr/>
        </p:nvSpPr>
        <p:spPr>
          <a:xfrm>
            <a:off x="8413460" y="2635999"/>
            <a:ext cx="924822" cy="6170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 Reference Data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0" name="Text Box 227">
            <a:extLst>
              <a:ext uri="{FF2B5EF4-FFF2-40B4-BE49-F238E27FC236}">
                <a16:creationId xmlns:a16="http://schemas.microsoft.com/office/drawing/2014/main" id="{BA12A9CD-AA21-83EC-B12F-6DA7545E2E88}"/>
              </a:ext>
            </a:extLst>
          </p:cNvPr>
          <p:cNvSpPr txBox="1"/>
          <p:nvPr/>
        </p:nvSpPr>
        <p:spPr>
          <a:xfrm>
            <a:off x="9053138" y="3999262"/>
            <a:ext cx="1238239" cy="6170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Reference Data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52" name="Graphic 1251" descr="Programmer female outline">
            <a:extLst>
              <a:ext uri="{FF2B5EF4-FFF2-40B4-BE49-F238E27FC236}">
                <a16:creationId xmlns:a16="http://schemas.microsoft.com/office/drawing/2014/main" id="{DD0C823B-1EFA-9102-8F7E-61E5D4523137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408730" y="5601453"/>
            <a:ext cx="546802" cy="463829"/>
          </a:xfrm>
          <a:prstGeom prst="rect">
            <a:avLst/>
          </a:prstGeom>
        </p:spPr>
      </p:pic>
      <p:cxnSp>
        <p:nvCxnSpPr>
          <p:cNvPr id="1263" name="Elbow Connector 1262">
            <a:extLst>
              <a:ext uri="{FF2B5EF4-FFF2-40B4-BE49-F238E27FC236}">
                <a16:creationId xmlns:a16="http://schemas.microsoft.com/office/drawing/2014/main" id="{BD275C4F-F2E0-7C86-FFF5-E9CABF373916}"/>
              </a:ext>
            </a:extLst>
          </p:cNvPr>
          <p:cNvCxnSpPr>
            <a:cxnSpLocks/>
            <a:stCxn id="1073" idx="2"/>
            <a:endCxn id="8" idx="1"/>
          </p:cNvCxnSpPr>
          <p:nvPr/>
        </p:nvCxnSpPr>
        <p:spPr bwMode="auto">
          <a:xfrm rot="16200000" flipH="1">
            <a:off x="8984972" y="4130605"/>
            <a:ext cx="1029234" cy="1230573"/>
          </a:xfrm>
          <a:prstGeom prst="bentConnector3">
            <a:avLst>
              <a:gd name="adj1" fmla="val 98612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7" name="Rectangle 1276">
            <a:extLst>
              <a:ext uri="{FF2B5EF4-FFF2-40B4-BE49-F238E27FC236}">
                <a16:creationId xmlns:a16="http://schemas.microsoft.com/office/drawing/2014/main" id="{63917E35-3309-1A68-F3CC-3BED0BD538E5}"/>
              </a:ext>
            </a:extLst>
          </p:cNvPr>
          <p:cNvSpPr/>
          <p:nvPr/>
        </p:nvSpPr>
        <p:spPr>
          <a:xfrm>
            <a:off x="3497768" y="5132362"/>
            <a:ext cx="8174606" cy="1189702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1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244E7-FB1B-DCDD-BBA2-DC1E8689B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038">
            <a:extLst>
              <a:ext uri="{FF2B5EF4-FFF2-40B4-BE49-F238E27FC236}">
                <a16:creationId xmlns:a16="http://schemas.microsoft.com/office/drawing/2014/main" id="{24A13AFE-E7EF-3C40-D207-BA2DB17075E9}"/>
              </a:ext>
            </a:extLst>
          </p:cNvPr>
          <p:cNvSpPr/>
          <p:nvPr/>
        </p:nvSpPr>
        <p:spPr>
          <a:xfrm>
            <a:off x="6255458" y="36328"/>
            <a:ext cx="5853312" cy="6363710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434688-BC3B-35E1-F942-AAB8E2DD3C33}"/>
              </a:ext>
            </a:extLst>
          </p:cNvPr>
          <p:cNvSpPr/>
          <p:nvPr/>
        </p:nvSpPr>
        <p:spPr>
          <a:xfrm>
            <a:off x="3602446" y="488826"/>
            <a:ext cx="8174607" cy="4127438"/>
          </a:xfrm>
          <a:prstGeom prst="rect">
            <a:avLst/>
          </a:prstGeom>
          <a:solidFill>
            <a:schemeClr val="accent5">
              <a:lumMod val="50000"/>
              <a:alpha val="9188"/>
            </a:schemeClr>
          </a:solidFill>
          <a:ln w="25400">
            <a:solidFill>
              <a:srgbClr val="7030A0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5AA5D74-3EAC-FD31-03BC-DFFD595987A4}"/>
              </a:ext>
            </a:extLst>
          </p:cNvPr>
          <p:cNvSpPr/>
          <p:nvPr/>
        </p:nvSpPr>
        <p:spPr>
          <a:xfrm>
            <a:off x="3716977" y="3139202"/>
            <a:ext cx="2992250" cy="1153438"/>
          </a:xfrm>
          <a:prstGeom prst="rect">
            <a:avLst/>
          </a:prstGeom>
          <a:solidFill>
            <a:srgbClr val="7030A0">
              <a:alpha val="17646"/>
            </a:srgbClr>
          </a:solidFill>
          <a:ln w="19050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6944C35-B8B8-EB78-58F3-6D9FC771DF6E}"/>
              </a:ext>
            </a:extLst>
          </p:cNvPr>
          <p:cNvSpPr/>
          <p:nvPr/>
        </p:nvSpPr>
        <p:spPr>
          <a:xfrm>
            <a:off x="3725524" y="1846947"/>
            <a:ext cx="2961020" cy="1153438"/>
          </a:xfrm>
          <a:prstGeom prst="rect">
            <a:avLst/>
          </a:prstGeom>
          <a:solidFill>
            <a:srgbClr val="C00000">
              <a:alpha val="13277"/>
            </a:srgbClr>
          </a:solidFill>
          <a:ln w="285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DFBDB5-DDEE-0BDF-4EC6-FDCD8969F841}"/>
              </a:ext>
            </a:extLst>
          </p:cNvPr>
          <p:cNvSpPr/>
          <p:nvPr/>
        </p:nvSpPr>
        <p:spPr>
          <a:xfrm>
            <a:off x="3754415" y="563255"/>
            <a:ext cx="2954811" cy="1153438"/>
          </a:xfrm>
          <a:prstGeom prst="rect">
            <a:avLst/>
          </a:prstGeom>
          <a:solidFill>
            <a:srgbClr val="00B0F0">
              <a:alpha val="10395"/>
            </a:srgbClr>
          </a:solidFill>
          <a:ln w="28575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40" name="Text Box 227">
            <a:extLst>
              <a:ext uri="{FF2B5EF4-FFF2-40B4-BE49-F238E27FC236}">
                <a16:creationId xmlns:a16="http://schemas.microsoft.com/office/drawing/2014/main" id="{3577B4D8-CC52-34D6-2E50-5285DFA922E6}"/>
              </a:ext>
            </a:extLst>
          </p:cNvPr>
          <p:cNvSpPr txBox="1"/>
          <p:nvPr/>
        </p:nvSpPr>
        <p:spPr>
          <a:xfrm>
            <a:off x="3575459" y="554524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27">
            <a:extLst>
              <a:ext uri="{FF2B5EF4-FFF2-40B4-BE49-F238E27FC236}">
                <a16:creationId xmlns:a16="http://schemas.microsoft.com/office/drawing/2014/main" id="{492F36D2-0230-D828-8553-14ADE2F7804B}"/>
              </a:ext>
            </a:extLst>
          </p:cNvPr>
          <p:cNvSpPr txBox="1"/>
          <p:nvPr/>
        </p:nvSpPr>
        <p:spPr>
          <a:xfrm>
            <a:off x="4732565" y="853827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D7FDA5F-60AB-E3DA-F9F2-264C1252B17B}"/>
              </a:ext>
            </a:extLst>
          </p:cNvPr>
          <p:cNvGrpSpPr/>
          <p:nvPr/>
        </p:nvGrpSpPr>
        <p:grpSpPr>
          <a:xfrm>
            <a:off x="4131956" y="837687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44" name="Graphic 201" descr="Smart Phone outline">
              <a:extLst>
                <a:ext uri="{FF2B5EF4-FFF2-40B4-BE49-F238E27FC236}">
                  <a16:creationId xmlns:a16="http://schemas.microsoft.com/office/drawing/2014/main" id="{A339D859-C6F3-6528-E75E-037AD13018FF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45" name="Graphic 199" descr="User outline">
              <a:extLst>
                <a:ext uri="{FF2B5EF4-FFF2-40B4-BE49-F238E27FC236}">
                  <a16:creationId xmlns:a16="http://schemas.microsoft.com/office/drawing/2014/main" id="{09A8286E-A8F3-334E-5BBD-B62C5D4081D8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sp>
        <p:nvSpPr>
          <p:cNvPr id="46" name="Text Box 227">
            <a:extLst>
              <a:ext uri="{FF2B5EF4-FFF2-40B4-BE49-F238E27FC236}">
                <a16:creationId xmlns:a16="http://schemas.microsoft.com/office/drawing/2014/main" id="{BD481FB5-BBD4-90CC-FA1C-201B83F9B570}"/>
              </a:ext>
            </a:extLst>
          </p:cNvPr>
          <p:cNvSpPr txBox="1"/>
          <p:nvPr/>
        </p:nvSpPr>
        <p:spPr>
          <a:xfrm>
            <a:off x="4060556" y="1327870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48" name="Text Box 227">
            <a:extLst>
              <a:ext uri="{FF2B5EF4-FFF2-40B4-BE49-F238E27FC236}">
                <a16:creationId xmlns:a16="http://schemas.microsoft.com/office/drawing/2014/main" id="{05674F87-1415-1BC4-9EB2-19D00DE76385}"/>
              </a:ext>
            </a:extLst>
          </p:cNvPr>
          <p:cNvSpPr txBox="1"/>
          <p:nvPr/>
        </p:nvSpPr>
        <p:spPr>
          <a:xfrm>
            <a:off x="5722903" y="1303990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3849DB58-01F3-C5B2-D478-33DEA09AFABA}"/>
              </a:ext>
            </a:extLst>
          </p:cNvPr>
          <p:cNvSpPr txBox="1"/>
          <p:nvPr/>
        </p:nvSpPr>
        <p:spPr>
          <a:xfrm>
            <a:off x="3546192" y="1840821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465612C0-F78F-80DF-5996-440F6B0776DF}"/>
              </a:ext>
            </a:extLst>
          </p:cNvPr>
          <p:cNvSpPr txBox="1"/>
          <p:nvPr/>
        </p:nvSpPr>
        <p:spPr>
          <a:xfrm>
            <a:off x="6229920" y="-304"/>
            <a:ext cx="1520298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C2E0AF9-AAC0-0A83-AEA1-A1E2B4723673}"/>
              </a:ext>
            </a:extLst>
          </p:cNvPr>
          <p:cNvCxnSpPr>
            <a:cxnSpLocks/>
          </p:cNvCxnSpPr>
          <p:nvPr/>
        </p:nvCxnSpPr>
        <p:spPr bwMode="auto">
          <a:xfrm>
            <a:off x="4768277" y="1110892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628196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4" name="Picture 53">
            <a:extLst>
              <a:ext uri="{FF2B5EF4-FFF2-40B4-BE49-F238E27FC236}">
                <a16:creationId xmlns:a16="http://schemas.microsoft.com/office/drawing/2014/main" id="{42EA9C2C-9598-4426-47F7-0A1D0F4D94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63925" y="845993"/>
            <a:ext cx="564391" cy="595401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55" name="Text Box 227">
            <a:extLst>
              <a:ext uri="{FF2B5EF4-FFF2-40B4-BE49-F238E27FC236}">
                <a16:creationId xmlns:a16="http://schemas.microsoft.com/office/drawing/2014/main" id="{E329D4C9-19CC-69F5-F6F4-A3327EF67031}"/>
              </a:ext>
            </a:extLst>
          </p:cNvPr>
          <p:cNvSpPr txBox="1"/>
          <p:nvPr/>
        </p:nvSpPr>
        <p:spPr>
          <a:xfrm>
            <a:off x="9267909" y="2931506"/>
            <a:ext cx="1453797" cy="5319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 Risk Factor Comparison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4D59484-0622-CAA4-3783-D298CA11F79E}"/>
              </a:ext>
            </a:extLst>
          </p:cNvPr>
          <p:cNvGrpSpPr/>
          <p:nvPr/>
        </p:nvGrpSpPr>
        <p:grpSpPr>
          <a:xfrm>
            <a:off x="3583405" y="5193005"/>
            <a:ext cx="1690895" cy="945788"/>
            <a:chOff x="5231046" y="5305839"/>
            <a:chExt cx="1690895" cy="94578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AAD23B-444E-3375-B98A-59BBA54313CD}"/>
                </a:ext>
              </a:extLst>
            </p:cNvPr>
            <p:cNvSpPr/>
            <p:nvPr/>
          </p:nvSpPr>
          <p:spPr>
            <a:xfrm>
              <a:off x="5231046" y="5305839"/>
              <a:ext cx="1690895" cy="9457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  <p:sp>
          <p:nvSpPr>
            <p:cNvPr id="59" name="Text Box 227">
              <a:extLst>
                <a:ext uri="{FF2B5EF4-FFF2-40B4-BE49-F238E27FC236}">
                  <a16:creationId xmlns:a16="http://schemas.microsoft.com/office/drawing/2014/main" id="{65632D9D-61FE-AED4-EFA5-E73DE10A3188}"/>
                </a:ext>
              </a:extLst>
            </p:cNvPr>
            <p:cNvSpPr txBox="1"/>
            <p:nvPr/>
          </p:nvSpPr>
          <p:spPr>
            <a:xfrm>
              <a:off x="5412014" y="5326226"/>
              <a:ext cx="1367971" cy="22338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Edge Device</a:t>
              </a:r>
            </a:p>
          </p:txBody>
        </p:sp>
        <p:sp>
          <p:nvSpPr>
            <p:cNvPr id="60" name="Text Box 227">
              <a:extLst>
                <a:ext uri="{FF2B5EF4-FFF2-40B4-BE49-F238E27FC236}">
                  <a16:creationId xmlns:a16="http://schemas.microsoft.com/office/drawing/2014/main" id="{0F300A71-4625-29FC-63E0-1E0D79BC1D92}"/>
                </a:ext>
              </a:extLst>
            </p:cNvPr>
            <p:cNvSpPr txBox="1"/>
            <p:nvPr/>
          </p:nvSpPr>
          <p:spPr>
            <a:xfrm>
              <a:off x="5553398" y="5964952"/>
              <a:ext cx="1159351" cy="2621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Live Video Chat</a:t>
              </a:r>
            </a:p>
          </p:txBody>
        </p:sp>
        <p:pic>
          <p:nvPicPr>
            <p:cNvPr id="63" name="Graphic 62" descr="Vlog outline">
              <a:extLst>
                <a:ext uri="{FF2B5EF4-FFF2-40B4-BE49-F238E27FC236}">
                  <a16:creationId xmlns:a16="http://schemas.microsoft.com/office/drawing/2014/main" id="{09ED8C38-AC66-6889-A23D-56931DFF40C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780759" y="5458446"/>
              <a:ext cx="630484" cy="630484"/>
            </a:xfrm>
            <a:prstGeom prst="rect">
              <a:avLst/>
            </a:prstGeom>
          </p:spPr>
        </p:pic>
      </p:grpSp>
      <p:sp>
        <p:nvSpPr>
          <p:cNvPr id="1024" name="Text Box 227">
            <a:extLst>
              <a:ext uri="{FF2B5EF4-FFF2-40B4-BE49-F238E27FC236}">
                <a16:creationId xmlns:a16="http://schemas.microsoft.com/office/drawing/2014/main" id="{F983DDA5-665D-92BB-BF9B-8E17F2BB1CB4}"/>
              </a:ext>
            </a:extLst>
          </p:cNvPr>
          <p:cNvSpPr txBox="1"/>
          <p:nvPr/>
        </p:nvSpPr>
        <p:spPr>
          <a:xfrm>
            <a:off x="5130403" y="5402247"/>
            <a:ext cx="1910281" cy="2217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5" name="Straight Arrow Connector 1024">
            <a:extLst>
              <a:ext uri="{FF2B5EF4-FFF2-40B4-BE49-F238E27FC236}">
                <a16:creationId xmlns:a16="http://schemas.microsoft.com/office/drawing/2014/main" id="{21F9F948-8532-3BDF-D14F-6E3D66054058}"/>
              </a:ext>
            </a:extLst>
          </p:cNvPr>
          <p:cNvCxnSpPr>
            <a:stCxn id="9" idx="3"/>
            <a:endCxn id="8" idx="2"/>
          </p:cNvCxnSpPr>
          <p:nvPr/>
        </p:nvCxnSpPr>
        <p:spPr bwMode="auto">
          <a:xfrm flipV="1">
            <a:off x="5274300" y="5614133"/>
            <a:ext cx="4703785" cy="5176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" name="Text Box 227">
            <a:extLst>
              <a:ext uri="{FF2B5EF4-FFF2-40B4-BE49-F238E27FC236}">
                <a16:creationId xmlns:a16="http://schemas.microsoft.com/office/drawing/2014/main" id="{53A954F8-5F35-D69D-5ED9-108AB56E1AA4}"/>
              </a:ext>
            </a:extLst>
          </p:cNvPr>
          <p:cNvSpPr txBox="1"/>
          <p:nvPr/>
        </p:nvSpPr>
        <p:spPr>
          <a:xfrm>
            <a:off x="10745127" y="1518496"/>
            <a:ext cx="1136623" cy="4826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sp>
        <p:nvSpPr>
          <p:cNvPr id="1033" name="Text Box 227">
            <a:extLst>
              <a:ext uri="{FF2B5EF4-FFF2-40B4-BE49-F238E27FC236}">
                <a16:creationId xmlns:a16="http://schemas.microsoft.com/office/drawing/2014/main" id="{77EE3FEB-2C93-BC57-BD21-9529A82247EB}"/>
              </a:ext>
            </a:extLst>
          </p:cNvPr>
          <p:cNvSpPr txBox="1"/>
          <p:nvPr/>
        </p:nvSpPr>
        <p:spPr>
          <a:xfrm rot="5400000">
            <a:off x="10494901" y="3281226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1035" name="Elbow Connector 1034">
            <a:extLst>
              <a:ext uri="{FF2B5EF4-FFF2-40B4-BE49-F238E27FC236}">
                <a16:creationId xmlns:a16="http://schemas.microsoft.com/office/drawing/2014/main" id="{81AC41F8-A477-116E-9D9F-558A64C53261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220753" y="2744543"/>
            <a:ext cx="7620085" cy="2113537"/>
          </a:xfrm>
          <a:prstGeom prst="bentConnector3">
            <a:avLst>
              <a:gd name="adj1" fmla="val -37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8" name="Elbow Connector 1037">
            <a:extLst>
              <a:ext uri="{FF2B5EF4-FFF2-40B4-BE49-F238E27FC236}">
                <a16:creationId xmlns:a16="http://schemas.microsoft.com/office/drawing/2014/main" id="{E33FE05A-44C3-1035-EFB2-458D1682100C}"/>
              </a:ext>
            </a:extLst>
          </p:cNvPr>
          <p:cNvCxnSpPr>
            <a:cxnSpLocks/>
            <a:endCxn id="1277" idx="1"/>
          </p:cNvCxnSpPr>
          <p:nvPr/>
        </p:nvCxnSpPr>
        <p:spPr bwMode="auto">
          <a:xfrm rot="16200000" flipH="1">
            <a:off x="2924694" y="5154138"/>
            <a:ext cx="869133" cy="277016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F74CAFB3-9A44-13C8-FB9E-914C6459BEE4}"/>
              </a:ext>
            </a:extLst>
          </p:cNvPr>
          <p:cNvCxnSpPr/>
          <p:nvPr/>
        </p:nvCxnSpPr>
        <p:spPr bwMode="auto">
          <a:xfrm>
            <a:off x="10912990" y="5544901"/>
            <a:ext cx="127901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6" name="Text Box 227">
            <a:extLst>
              <a:ext uri="{FF2B5EF4-FFF2-40B4-BE49-F238E27FC236}">
                <a16:creationId xmlns:a16="http://schemas.microsoft.com/office/drawing/2014/main" id="{842CAA8A-5D1B-43E8-09C6-C9813BB78A6E}"/>
              </a:ext>
            </a:extLst>
          </p:cNvPr>
          <p:cNvSpPr txBox="1"/>
          <p:nvPr/>
        </p:nvSpPr>
        <p:spPr>
          <a:xfrm>
            <a:off x="10786046" y="5316022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052" name="Text Box 227">
            <a:extLst>
              <a:ext uri="{FF2B5EF4-FFF2-40B4-BE49-F238E27FC236}">
                <a16:creationId xmlns:a16="http://schemas.microsoft.com/office/drawing/2014/main" id="{15D4D9AD-E5B6-9DDC-38EB-340D79206930}"/>
              </a:ext>
            </a:extLst>
          </p:cNvPr>
          <p:cNvSpPr txBox="1"/>
          <p:nvPr/>
        </p:nvSpPr>
        <p:spPr>
          <a:xfrm>
            <a:off x="10827463" y="5586246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sp>
        <p:nvSpPr>
          <p:cNvPr id="1055" name="Text Box 227">
            <a:extLst>
              <a:ext uri="{FF2B5EF4-FFF2-40B4-BE49-F238E27FC236}">
                <a16:creationId xmlns:a16="http://schemas.microsoft.com/office/drawing/2014/main" id="{8949077C-15B2-FF1C-15CF-103DFBCE7AF1}"/>
              </a:ext>
            </a:extLst>
          </p:cNvPr>
          <p:cNvSpPr txBox="1"/>
          <p:nvPr/>
        </p:nvSpPr>
        <p:spPr>
          <a:xfrm>
            <a:off x="1680792" y="579350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1056" name="Text Box 227">
            <a:extLst>
              <a:ext uri="{FF2B5EF4-FFF2-40B4-BE49-F238E27FC236}">
                <a16:creationId xmlns:a16="http://schemas.microsoft.com/office/drawing/2014/main" id="{A22FADC6-5D53-1C02-77E2-91A765804F99}"/>
              </a:ext>
            </a:extLst>
          </p:cNvPr>
          <p:cNvSpPr txBox="1"/>
          <p:nvPr/>
        </p:nvSpPr>
        <p:spPr>
          <a:xfrm>
            <a:off x="1192681" y="5164861"/>
            <a:ext cx="1934897" cy="1143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9" name="Text Box 227">
            <a:extLst>
              <a:ext uri="{FF2B5EF4-FFF2-40B4-BE49-F238E27FC236}">
                <a16:creationId xmlns:a16="http://schemas.microsoft.com/office/drawing/2014/main" id="{73137566-8E67-65C6-F647-D3DC815C5E82}"/>
              </a:ext>
            </a:extLst>
          </p:cNvPr>
          <p:cNvSpPr txBox="1"/>
          <p:nvPr/>
        </p:nvSpPr>
        <p:spPr>
          <a:xfrm>
            <a:off x="4763045" y="2107972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cxnSp>
        <p:nvCxnSpPr>
          <p:cNvPr id="1061" name="Straight Arrow Connector 1060">
            <a:extLst>
              <a:ext uri="{FF2B5EF4-FFF2-40B4-BE49-F238E27FC236}">
                <a16:creationId xmlns:a16="http://schemas.microsoft.com/office/drawing/2014/main" id="{E03033F6-3768-DD0C-D569-55CC70DCE8E3}"/>
              </a:ext>
            </a:extLst>
          </p:cNvPr>
          <p:cNvCxnSpPr>
            <a:cxnSpLocks/>
          </p:cNvCxnSpPr>
          <p:nvPr/>
        </p:nvCxnSpPr>
        <p:spPr bwMode="auto">
          <a:xfrm>
            <a:off x="4798757" y="237228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" name="Text Box 227">
            <a:extLst>
              <a:ext uri="{FF2B5EF4-FFF2-40B4-BE49-F238E27FC236}">
                <a16:creationId xmlns:a16="http://schemas.microsoft.com/office/drawing/2014/main" id="{C52B3A57-9A04-16C6-D79D-845AD00FDDB4}"/>
              </a:ext>
            </a:extLst>
          </p:cNvPr>
          <p:cNvSpPr txBox="1"/>
          <p:nvPr/>
        </p:nvSpPr>
        <p:spPr>
          <a:xfrm>
            <a:off x="3540217" y="3149866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3" name="Text Box 227">
            <a:extLst>
              <a:ext uri="{FF2B5EF4-FFF2-40B4-BE49-F238E27FC236}">
                <a16:creationId xmlns:a16="http://schemas.microsoft.com/office/drawing/2014/main" id="{EF6F7B9A-C0C8-0C3B-FA5D-CB62D4A00A5B}"/>
              </a:ext>
            </a:extLst>
          </p:cNvPr>
          <p:cNvSpPr txBox="1"/>
          <p:nvPr/>
        </p:nvSpPr>
        <p:spPr>
          <a:xfrm>
            <a:off x="4752607" y="3400227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64" name="Text Box 227">
            <a:extLst>
              <a:ext uri="{FF2B5EF4-FFF2-40B4-BE49-F238E27FC236}">
                <a16:creationId xmlns:a16="http://schemas.microsoft.com/office/drawing/2014/main" id="{63DD6675-0F6A-8683-B1ED-75D906ED6CBA}"/>
              </a:ext>
            </a:extLst>
          </p:cNvPr>
          <p:cNvSpPr txBox="1"/>
          <p:nvPr/>
        </p:nvSpPr>
        <p:spPr>
          <a:xfrm>
            <a:off x="4152074" y="3840364"/>
            <a:ext cx="713699" cy="3595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65" name="Text Box 227">
            <a:extLst>
              <a:ext uri="{FF2B5EF4-FFF2-40B4-BE49-F238E27FC236}">
                <a16:creationId xmlns:a16="http://schemas.microsoft.com/office/drawing/2014/main" id="{614B3099-FD23-5318-F660-853D6B78EC5B}"/>
              </a:ext>
            </a:extLst>
          </p:cNvPr>
          <p:cNvSpPr txBox="1"/>
          <p:nvPr/>
        </p:nvSpPr>
        <p:spPr>
          <a:xfrm>
            <a:off x="5882269" y="3840364"/>
            <a:ext cx="804275" cy="3959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Signals Processing</a:t>
            </a:r>
          </a:p>
        </p:txBody>
      </p:sp>
      <p:cxnSp>
        <p:nvCxnSpPr>
          <p:cNvPr id="1066" name="Straight Arrow Connector 1065">
            <a:extLst>
              <a:ext uri="{FF2B5EF4-FFF2-40B4-BE49-F238E27FC236}">
                <a16:creationId xmlns:a16="http://schemas.microsoft.com/office/drawing/2014/main" id="{CD1013B8-C574-44DB-0634-7D72A32EBD14}"/>
              </a:ext>
            </a:extLst>
          </p:cNvPr>
          <p:cNvCxnSpPr>
            <a:cxnSpLocks/>
          </p:cNvCxnSpPr>
          <p:nvPr/>
        </p:nvCxnSpPr>
        <p:spPr bwMode="auto">
          <a:xfrm>
            <a:off x="4788319" y="3657292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67" name="Graphic 1066" descr="Table outline">
            <a:extLst>
              <a:ext uri="{FF2B5EF4-FFF2-40B4-BE49-F238E27FC236}">
                <a16:creationId xmlns:a16="http://schemas.microsoft.com/office/drawing/2014/main" id="{59B9D1BB-0729-6BBC-6AE7-FE6BCD7C24D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4228254" y="3428479"/>
            <a:ext cx="546097" cy="546097"/>
          </a:xfrm>
          <a:prstGeom prst="rect">
            <a:avLst/>
          </a:prstGeom>
        </p:spPr>
      </p:pic>
      <p:sp>
        <p:nvSpPr>
          <p:cNvPr id="1070" name="Text Box 227">
            <a:extLst>
              <a:ext uri="{FF2B5EF4-FFF2-40B4-BE49-F238E27FC236}">
                <a16:creationId xmlns:a16="http://schemas.microsoft.com/office/drawing/2014/main" id="{77FA24BA-63AB-C8B0-CBCE-6C02385622AC}"/>
              </a:ext>
            </a:extLst>
          </p:cNvPr>
          <p:cNvSpPr txBox="1"/>
          <p:nvPr/>
        </p:nvSpPr>
        <p:spPr>
          <a:xfrm>
            <a:off x="5745440" y="2582015"/>
            <a:ext cx="1044742" cy="3760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pic>
        <p:nvPicPr>
          <p:cNvPr id="1071" name="Graphic 1070" descr="Database outline">
            <a:extLst>
              <a:ext uri="{FF2B5EF4-FFF2-40B4-BE49-F238E27FC236}">
                <a16:creationId xmlns:a16="http://schemas.microsoft.com/office/drawing/2014/main" id="{06A88904-C338-AD40-A323-FF47D258F78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20631" t="11594" r="17591" b="6224"/>
          <a:stretch/>
        </p:blipFill>
        <p:spPr>
          <a:xfrm>
            <a:off x="7404220" y="1131932"/>
            <a:ext cx="394146" cy="524310"/>
          </a:xfrm>
          <a:prstGeom prst="rect">
            <a:avLst/>
          </a:prstGeom>
        </p:spPr>
      </p:pic>
      <p:pic>
        <p:nvPicPr>
          <p:cNvPr id="1073" name="Graphic 1072" descr="Database outline">
            <a:extLst>
              <a:ext uri="{FF2B5EF4-FFF2-40B4-BE49-F238E27FC236}">
                <a16:creationId xmlns:a16="http://schemas.microsoft.com/office/drawing/2014/main" id="{16053C08-E08C-31DC-1270-A789B9A0C36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20631" t="11594" r="17591" b="6224"/>
          <a:stretch/>
        </p:blipFill>
        <p:spPr>
          <a:xfrm>
            <a:off x="8687230" y="3706965"/>
            <a:ext cx="394146" cy="524310"/>
          </a:xfrm>
          <a:prstGeom prst="rect">
            <a:avLst/>
          </a:prstGeom>
        </p:spPr>
      </p:pic>
      <p:pic>
        <p:nvPicPr>
          <p:cNvPr id="1074" name="Graphic 1073" descr="Database outline">
            <a:extLst>
              <a:ext uri="{FF2B5EF4-FFF2-40B4-BE49-F238E27FC236}">
                <a16:creationId xmlns:a16="http://schemas.microsoft.com/office/drawing/2014/main" id="{195C2715-A4A2-8C6D-ED90-851CA8BD5E0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 l="20631" t="11594" r="17591" b="6224"/>
          <a:stretch/>
        </p:blipFill>
        <p:spPr>
          <a:xfrm>
            <a:off x="8067314" y="2327704"/>
            <a:ext cx="394146" cy="524310"/>
          </a:xfrm>
          <a:prstGeom prst="rect">
            <a:avLst/>
          </a:prstGeom>
        </p:spPr>
      </p:pic>
      <p:pic>
        <p:nvPicPr>
          <p:cNvPr id="1076" name="Graphic 15">
            <a:extLst>
              <a:ext uri="{FF2B5EF4-FFF2-40B4-BE49-F238E27FC236}">
                <a16:creationId xmlns:a16="http://schemas.microsoft.com/office/drawing/2014/main" id="{B5D5A9B6-6FBC-DBAF-225A-E0AFAE44D45E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5994040" y="865025"/>
            <a:ext cx="512296" cy="506789"/>
          </a:xfrm>
          <a:prstGeom prst="rect">
            <a:avLst/>
          </a:prstGeom>
        </p:spPr>
      </p:pic>
      <p:pic>
        <p:nvPicPr>
          <p:cNvPr id="1077" name="Graphic 58">
            <a:extLst>
              <a:ext uri="{FF2B5EF4-FFF2-40B4-BE49-F238E27FC236}">
                <a16:creationId xmlns:a16="http://schemas.microsoft.com/office/drawing/2014/main" id="{188ACC9B-0D8B-56A1-7675-8A71E63183F4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5987251" y="2102040"/>
            <a:ext cx="538905" cy="544763"/>
          </a:xfrm>
          <a:prstGeom prst="rect">
            <a:avLst/>
          </a:prstGeom>
        </p:spPr>
      </p:pic>
      <p:pic>
        <p:nvPicPr>
          <p:cNvPr id="1080" name="Graphic 64">
            <a:extLst>
              <a:ext uri="{FF2B5EF4-FFF2-40B4-BE49-F238E27FC236}">
                <a16:creationId xmlns:a16="http://schemas.microsoft.com/office/drawing/2014/main" id="{757524B5-B3A7-816E-5C61-79CE63BF71CF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6042283" y="3412553"/>
            <a:ext cx="526617" cy="461416"/>
          </a:xfrm>
          <a:prstGeom prst="rect">
            <a:avLst/>
          </a:prstGeom>
        </p:spPr>
      </p:pic>
      <p:pic>
        <p:nvPicPr>
          <p:cNvPr id="1081" name="Graphic 34">
            <a:extLst>
              <a:ext uri="{FF2B5EF4-FFF2-40B4-BE49-F238E27FC236}">
                <a16:creationId xmlns:a16="http://schemas.microsoft.com/office/drawing/2014/main" id="{92346D14-80D6-3F7A-0F17-4CC7A1046B06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 rot="16200000">
            <a:off x="10326262" y="1917853"/>
            <a:ext cx="815187" cy="818894"/>
          </a:xfrm>
          <a:prstGeom prst="rect">
            <a:avLst/>
          </a:prstGeom>
        </p:spPr>
      </p:pic>
      <p:pic>
        <p:nvPicPr>
          <p:cNvPr id="1084" name="Picture 1083">
            <a:extLst>
              <a:ext uri="{FF2B5EF4-FFF2-40B4-BE49-F238E27FC236}">
                <a16:creationId xmlns:a16="http://schemas.microsoft.com/office/drawing/2014/main" id="{EBF19CDB-8174-FB1D-5CF9-C9E0920FB4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53458" y="2064624"/>
            <a:ext cx="564391" cy="59540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1085" name="Picture 1084">
            <a:extLst>
              <a:ext uri="{FF2B5EF4-FFF2-40B4-BE49-F238E27FC236}">
                <a16:creationId xmlns:a16="http://schemas.microsoft.com/office/drawing/2014/main" id="{237660F7-1D06-F727-0309-748066445C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77804" y="3345560"/>
            <a:ext cx="564391" cy="595401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cxnSp>
        <p:nvCxnSpPr>
          <p:cNvPr id="1087" name="Straight Arrow Connector 1086">
            <a:extLst>
              <a:ext uri="{FF2B5EF4-FFF2-40B4-BE49-F238E27FC236}">
                <a16:creationId xmlns:a16="http://schemas.microsoft.com/office/drawing/2014/main" id="{C0D11A26-5104-C466-8CD7-C2C45389D12E}"/>
              </a:ext>
            </a:extLst>
          </p:cNvPr>
          <p:cNvCxnSpPr>
            <a:cxnSpLocks/>
          </p:cNvCxnSpPr>
          <p:nvPr/>
        </p:nvCxnSpPr>
        <p:spPr bwMode="auto">
          <a:xfrm>
            <a:off x="6506336" y="1002199"/>
            <a:ext cx="2516589" cy="883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3" name="Straight Arrow Connector 1092">
            <a:extLst>
              <a:ext uri="{FF2B5EF4-FFF2-40B4-BE49-F238E27FC236}">
                <a16:creationId xmlns:a16="http://schemas.microsoft.com/office/drawing/2014/main" id="{3C9DCE1C-446E-253E-5ED1-3B3F9E1DD47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26156" y="2228686"/>
            <a:ext cx="2827302" cy="223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7" name="Straight Arrow Connector 1096">
            <a:extLst>
              <a:ext uri="{FF2B5EF4-FFF2-40B4-BE49-F238E27FC236}">
                <a16:creationId xmlns:a16="http://schemas.microsoft.com/office/drawing/2014/main" id="{71D89DEB-5B52-1320-A88E-240AAC63AC9A}"/>
              </a:ext>
            </a:extLst>
          </p:cNvPr>
          <p:cNvCxnSpPr>
            <a:cxnSpLocks/>
            <a:endCxn id="1081" idx="0"/>
          </p:cNvCxnSpPr>
          <p:nvPr/>
        </p:nvCxnSpPr>
        <p:spPr bwMode="auto">
          <a:xfrm flipV="1">
            <a:off x="9963541" y="2327300"/>
            <a:ext cx="360868" cy="1108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6" name="Straight Arrow Connector 1095">
            <a:extLst>
              <a:ext uri="{FF2B5EF4-FFF2-40B4-BE49-F238E27FC236}">
                <a16:creationId xmlns:a16="http://schemas.microsoft.com/office/drawing/2014/main" id="{42751AF6-9242-22C1-618C-5C7216714457}"/>
              </a:ext>
            </a:extLst>
          </p:cNvPr>
          <p:cNvCxnSpPr>
            <a:cxnSpLocks/>
          </p:cNvCxnSpPr>
          <p:nvPr/>
        </p:nvCxnSpPr>
        <p:spPr bwMode="auto">
          <a:xfrm>
            <a:off x="6568900" y="3574738"/>
            <a:ext cx="330890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8" name="Elbow Connector 1097">
            <a:extLst>
              <a:ext uri="{FF2B5EF4-FFF2-40B4-BE49-F238E27FC236}">
                <a16:creationId xmlns:a16="http://schemas.microsoft.com/office/drawing/2014/main" id="{578172B4-8C34-E56B-2C9F-1D7E92859C96}"/>
              </a:ext>
            </a:extLst>
          </p:cNvPr>
          <p:cNvCxnSpPr>
            <a:cxnSpLocks/>
            <a:endCxn id="1081" idx="3"/>
          </p:cNvCxnSpPr>
          <p:nvPr/>
        </p:nvCxnSpPr>
        <p:spPr bwMode="auto">
          <a:xfrm>
            <a:off x="9531885" y="1098237"/>
            <a:ext cx="1201971" cy="821470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9" name="Elbow Connector 1098">
            <a:extLst>
              <a:ext uri="{FF2B5EF4-FFF2-40B4-BE49-F238E27FC236}">
                <a16:creationId xmlns:a16="http://schemas.microsoft.com/office/drawing/2014/main" id="{8125009A-E5BE-47D5-FE11-1980D16C4608}"/>
              </a:ext>
            </a:extLst>
          </p:cNvPr>
          <p:cNvCxnSpPr>
            <a:cxnSpLocks/>
            <a:stCxn id="1085" idx="3"/>
            <a:endCxn id="1081" idx="1"/>
          </p:cNvCxnSpPr>
          <p:nvPr/>
        </p:nvCxnSpPr>
        <p:spPr bwMode="auto">
          <a:xfrm flipV="1">
            <a:off x="10442195" y="2734894"/>
            <a:ext cx="291661" cy="908367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2" name="Text Box 227">
            <a:extLst>
              <a:ext uri="{FF2B5EF4-FFF2-40B4-BE49-F238E27FC236}">
                <a16:creationId xmlns:a16="http://schemas.microsoft.com/office/drawing/2014/main" id="{52C57067-6597-78B9-EC33-DC5DCDB49C61}"/>
              </a:ext>
            </a:extLst>
          </p:cNvPr>
          <p:cNvSpPr txBox="1"/>
          <p:nvPr/>
        </p:nvSpPr>
        <p:spPr>
          <a:xfrm>
            <a:off x="9057696" y="1583067"/>
            <a:ext cx="1177983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Comparison</a:t>
            </a:r>
          </a:p>
        </p:txBody>
      </p:sp>
      <p:sp>
        <p:nvSpPr>
          <p:cNvPr id="1106" name="Text Box 227">
            <a:extLst>
              <a:ext uri="{FF2B5EF4-FFF2-40B4-BE49-F238E27FC236}">
                <a16:creationId xmlns:a16="http://schemas.microsoft.com/office/drawing/2014/main" id="{68BF3E1A-7238-29EB-2B3E-120EFFD2F528}"/>
              </a:ext>
            </a:extLst>
          </p:cNvPr>
          <p:cNvSpPr txBox="1"/>
          <p:nvPr/>
        </p:nvSpPr>
        <p:spPr>
          <a:xfrm>
            <a:off x="8824066" y="453678"/>
            <a:ext cx="953011" cy="35074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 </a:t>
            </a: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endParaRPr lang="en-US" sz="105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8" name="Slide Number Placeholder 3">
            <a:extLst>
              <a:ext uri="{FF2B5EF4-FFF2-40B4-BE49-F238E27FC236}">
                <a16:creationId xmlns:a16="http://schemas.microsoft.com/office/drawing/2014/main" id="{EDAD4B84-DE61-5B7A-8465-5F7339742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565936"/>
            <a:ext cx="2844800" cy="281674"/>
          </a:xfrm>
        </p:spPr>
        <p:txBody>
          <a:bodyPr/>
          <a:lstStyle/>
          <a:p>
            <a:fld id="{D4163BC2-932A-D541-9F31-F345D94EF3A5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8A1310-1B72-8277-54FA-93C2EF7431B2}"/>
              </a:ext>
            </a:extLst>
          </p:cNvPr>
          <p:cNvGrpSpPr/>
          <p:nvPr/>
        </p:nvGrpSpPr>
        <p:grpSpPr>
          <a:xfrm>
            <a:off x="9978085" y="5114033"/>
            <a:ext cx="934064" cy="1000200"/>
            <a:chOff x="9083644" y="5222500"/>
            <a:chExt cx="932597" cy="827841"/>
          </a:xfrm>
        </p:grpSpPr>
        <p:pic>
          <p:nvPicPr>
            <p:cNvPr id="2" name="Graphic 193" descr="Employee badge outline">
              <a:extLst>
                <a:ext uri="{FF2B5EF4-FFF2-40B4-BE49-F238E27FC236}">
                  <a16:creationId xmlns:a16="http://schemas.microsoft.com/office/drawing/2014/main" id="{7D42170D-B964-FDB6-C900-50CF653E6D63}"/>
                </a:ext>
              </a:extLst>
            </p:cNvPr>
            <p:cNvPicPr/>
            <p:nvPr/>
          </p:nvPicPr>
          <p:blipFill rotWithShape="1"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rcRect t="27941"/>
            <a:stretch/>
          </p:blipFill>
          <p:spPr bwMode="auto">
            <a:xfrm>
              <a:off x="9333695" y="5643369"/>
              <a:ext cx="460880" cy="29825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E1A249C-8C38-C0B8-8DCF-C2132189CA9B}"/>
                </a:ext>
              </a:extLst>
            </p:cNvPr>
            <p:cNvGrpSpPr/>
            <p:nvPr/>
          </p:nvGrpSpPr>
          <p:grpSpPr>
            <a:xfrm>
              <a:off x="9137244" y="5456858"/>
              <a:ext cx="230290" cy="225498"/>
              <a:chOff x="7365305" y="5538206"/>
              <a:chExt cx="230290" cy="225498"/>
            </a:xfrm>
          </p:grpSpPr>
          <p:pic>
            <p:nvPicPr>
              <p:cNvPr id="4" name="Graphic 199" descr="User outline">
                <a:extLst>
                  <a:ext uri="{FF2B5EF4-FFF2-40B4-BE49-F238E27FC236}">
                    <a16:creationId xmlns:a16="http://schemas.microsoft.com/office/drawing/2014/main" id="{F1A1D392-F086-9496-7C11-67EC26DF709E}"/>
                  </a:ext>
                </a:extLst>
              </p:cNvPr>
              <p:cNvPicPr/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7365305" y="5538206"/>
                <a:ext cx="230290" cy="221033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4586276-7CFE-2459-1F61-71C794CB87C2}"/>
                  </a:ext>
                </a:extLst>
              </p:cNvPr>
              <p:cNvSpPr/>
              <p:nvPr/>
            </p:nvSpPr>
            <p:spPr>
              <a:xfrm>
                <a:off x="7365946" y="5540317"/>
                <a:ext cx="226725" cy="223387"/>
              </a:xfrm>
              <a:prstGeom prst="rect">
                <a:avLst/>
              </a:prstGeom>
              <a:noFill/>
              <a:ln w="15875"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171450" indent="-171450" algn="l">
                  <a:buFont typeface="Wingdings" pitchFamily="2" charset="2"/>
                  <a:buChar char="ü"/>
                </a:pPr>
                <a:endParaRPr lang="en-US" sz="1300" dirty="0">
                  <a:latin typeface="Avenir Book" panose="02000503020000020003" pitchFamily="2" charset="0"/>
                </a:endParaRPr>
              </a:p>
            </p:txBody>
          </p:sp>
        </p:grpSp>
        <p:pic>
          <p:nvPicPr>
            <p:cNvPr id="6" name="Graphic 5" descr="Table outline">
              <a:extLst>
                <a:ext uri="{FF2B5EF4-FFF2-40B4-BE49-F238E27FC236}">
                  <a16:creationId xmlns:a16="http://schemas.microsoft.com/office/drawing/2014/main" id="{F8AF8535-A88B-39CD-E868-F650274925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9680777" y="5393313"/>
              <a:ext cx="325311" cy="325311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6E8D867-4DDF-C4DF-19DD-B28D9A3A15A8}"/>
                </a:ext>
              </a:extLst>
            </p:cNvPr>
            <p:cNvSpPr>
              <a:spLocks/>
            </p:cNvSpPr>
            <p:nvPr/>
          </p:nvSpPr>
          <p:spPr>
            <a:xfrm>
              <a:off x="9083644" y="5222500"/>
              <a:ext cx="932597" cy="82784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</p:grpSp>
      <p:sp>
        <p:nvSpPr>
          <p:cNvPr id="13" name="Text Box 227">
            <a:extLst>
              <a:ext uri="{FF2B5EF4-FFF2-40B4-BE49-F238E27FC236}">
                <a16:creationId xmlns:a16="http://schemas.microsoft.com/office/drawing/2014/main" id="{84A9DB3F-F160-23C4-8342-6ED3394EBC8A}"/>
              </a:ext>
            </a:extLst>
          </p:cNvPr>
          <p:cNvSpPr txBox="1"/>
          <p:nvPr/>
        </p:nvSpPr>
        <p:spPr>
          <a:xfrm>
            <a:off x="8881056" y="6021389"/>
            <a:ext cx="1756030" cy="2267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Review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2263A8F-8A21-EDC8-7DFF-981CC1392E67}"/>
              </a:ext>
            </a:extLst>
          </p:cNvPr>
          <p:cNvCxnSpPr/>
          <p:nvPr/>
        </p:nvCxnSpPr>
        <p:spPr bwMode="auto">
          <a:xfrm flipV="1">
            <a:off x="10902218" y="5813158"/>
            <a:ext cx="1277936" cy="428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7DFA4D53-B8AD-F6BC-2BF2-1BF0C603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404" y="-343235"/>
            <a:ext cx="6037726" cy="1143000"/>
          </a:xfrm>
        </p:spPr>
        <p:txBody>
          <a:bodyPr/>
          <a:lstStyle/>
          <a:p>
            <a:r>
              <a:rPr lang="en-US" dirty="0"/>
              <a:t>RIDV Attack Vectors A</a:t>
            </a:r>
          </a:p>
        </p:txBody>
      </p:sp>
      <p:cxnSp>
        <p:nvCxnSpPr>
          <p:cNvPr id="1072" name="Elbow Connector 1071">
            <a:extLst>
              <a:ext uri="{FF2B5EF4-FFF2-40B4-BE49-F238E27FC236}">
                <a16:creationId xmlns:a16="http://schemas.microsoft.com/office/drawing/2014/main" id="{40568408-E926-959F-5BE4-EEF0E51262C1}"/>
              </a:ext>
            </a:extLst>
          </p:cNvPr>
          <p:cNvCxnSpPr>
            <a:cxnSpLocks/>
          </p:cNvCxnSpPr>
          <p:nvPr/>
        </p:nvCxnSpPr>
        <p:spPr bwMode="auto">
          <a:xfrm flipV="1">
            <a:off x="7798366" y="1110892"/>
            <a:ext cx="1217486" cy="24362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3" name="Elbow Connector 1142">
            <a:extLst>
              <a:ext uri="{FF2B5EF4-FFF2-40B4-BE49-F238E27FC236}">
                <a16:creationId xmlns:a16="http://schemas.microsoft.com/office/drawing/2014/main" id="{62B1E073-DB84-0FFA-1E91-314E84EBA2F1}"/>
              </a:ext>
            </a:extLst>
          </p:cNvPr>
          <p:cNvCxnSpPr>
            <a:cxnSpLocks/>
            <a:stCxn id="1074" idx="3"/>
            <a:endCxn id="1084" idx="1"/>
          </p:cNvCxnSpPr>
          <p:nvPr/>
        </p:nvCxnSpPr>
        <p:spPr bwMode="auto">
          <a:xfrm flipV="1">
            <a:off x="8461460" y="2362325"/>
            <a:ext cx="891998" cy="22753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9" name="Elbow Connector 1178">
            <a:extLst>
              <a:ext uri="{FF2B5EF4-FFF2-40B4-BE49-F238E27FC236}">
                <a16:creationId xmlns:a16="http://schemas.microsoft.com/office/drawing/2014/main" id="{3134F6AC-8CC3-2884-1220-1E5B8386DACA}"/>
              </a:ext>
            </a:extLst>
          </p:cNvPr>
          <p:cNvCxnSpPr>
            <a:cxnSpLocks/>
            <a:stCxn id="1073" idx="3"/>
            <a:endCxn id="1085" idx="1"/>
          </p:cNvCxnSpPr>
          <p:nvPr/>
        </p:nvCxnSpPr>
        <p:spPr bwMode="auto">
          <a:xfrm flipV="1">
            <a:off x="9081376" y="3643261"/>
            <a:ext cx="796428" cy="32585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4" name="Straight Arrow Connector 1213">
            <a:extLst>
              <a:ext uri="{FF2B5EF4-FFF2-40B4-BE49-F238E27FC236}">
                <a16:creationId xmlns:a16="http://schemas.microsoft.com/office/drawing/2014/main" id="{C0DBAD4A-F133-CF30-2B45-90D7A757A688}"/>
              </a:ext>
            </a:extLst>
          </p:cNvPr>
          <p:cNvCxnSpPr/>
          <p:nvPr/>
        </p:nvCxnSpPr>
        <p:spPr bwMode="auto">
          <a:xfrm>
            <a:off x="11065390" y="2187663"/>
            <a:ext cx="127901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5" name="Text Box 227">
            <a:extLst>
              <a:ext uri="{FF2B5EF4-FFF2-40B4-BE49-F238E27FC236}">
                <a16:creationId xmlns:a16="http://schemas.microsoft.com/office/drawing/2014/main" id="{E88B885D-E886-0BC2-FDDE-41143D07B533}"/>
              </a:ext>
            </a:extLst>
          </p:cNvPr>
          <p:cNvSpPr txBox="1"/>
          <p:nvPr/>
        </p:nvSpPr>
        <p:spPr>
          <a:xfrm>
            <a:off x="10938446" y="1958784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216" name="Text Box 227">
            <a:extLst>
              <a:ext uri="{FF2B5EF4-FFF2-40B4-BE49-F238E27FC236}">
                <a16:creationId xmlns:a16="http://schemas.microsoft.com/office/drawing/2014/main" id="{19FBF791-7CAC-9693-0A14-2F173D29B096}"/>
              </a:ext>
            </a:extLst>
          </p:cNvPr>
          <p:cNvSpPr txBox="1"/>
          <p:nvPr/>
        </p:nvSpPr>
        <p:spPr>
          <a:xfrm>
            <a:off x="10979863" y="2229008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cxnSp>
        <p:nvCxnSpPr>
          <p:cNvPr id="1217" name="Straight Arrow Connector 1216">
            <a:extLst>
              <a:ext uri="{FF2B5EF4-FFF2-40B4-BE49-F238E27FC236}">
                <a16:creationId xmlns:a16="http://schemas.microsoft.com/office/drawing/2014/main" id="{677E924E-50C1-E28D-E4BC-BE2C5C19E263}"/>
              </a:ext>
            </a:extLst>
          </p:cNvPr>
          <p:cNvCxnSpPr/>
          <p:nvPr/>
        </p:nvCxnSpPr>
        <p:spPr bwMode="auto">
          <a:xfrm flipV="1">
            <a:off x="11054618" y="2455920"/>
            <a:ext cx="1277936" cy="428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5" name="Text Box 227">
            <a:extLst>
              <a:ext uri="{FF2B5EF4-FFF2-40B4-BE49-F238E27FC236}">
                <a16:creationId xmlns:a16="http://schemas.microsoft.com/office/drawing/2014/main" id="{27123D45-BF30-1A3B-36C2-FBC8B04C0DFD}"/>
              </a:ext>
            </a:extLst>
          </p:cNvPr>
          <p:cNvSpPr txBox="1"/>
          <p:nvPr/>
        </p:nvSpPr>
        <p:spPr>
          <a:xfrm>
            <a:off x="-18568" y="522970"/>
            <a:ext cx="1840385" cy="127105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dirty="0">
                <a:effectLst/>
                <a:latin typeface="Avenir Book" panose="02000503020000020003" pitchFamily="2" charset="0"/>
              </a:rPr>
              <a:t>NOTE: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Data Capture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at the edge is often stored as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Reference Data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on the host (for model building, adjudication, extensibility)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227">
            <a:extLst>
              <a:ext uri="{FF2B5EF4-FFF2-40B4-BE49-F238E27FC236}">
                <a16:creationId xmlns:a16="http://schemas.microsoft.com/office/drawing/2014/main" id="{C84DFF02-0E0F-D9BB-E361-A89E8D52CFC4}"/>
              </a:ext>
            </a:extLst>
          </p:cNvPr>
          <p:cNvSpPr txBox="1"/>
          <p:nvPr/>
        </p:nvSpPr>
        <p:spPr>
          <a:xfrm>
            <a:off x="7717646" y="1421431"/>
            <a:ext cx="924822" cy="6170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 Reference Data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3" name="Text Box 227">
            <a:extLst>
              <a:ext uri="{FF2B5EF4-FFF2-40B4-BE49-F238E27FC236}">
                <a16:creationId xmlns:a16="http://schemas.microsoft.com/office/drawing/2014/main" id="{1E8FA595-4DFC-39B6-AB22-0B5E83A26F43}"/>
              </a:ext>
            </a:extLst>
          </p:cNvPr>
          <p:cNvSpPr txBox="1"/>
          <p:nvPr/>
        </p:nvSpPr>
        <p:spPr>
          <a:xfrm>
            <a:off x="-43945" y="1493131"/>
            <a:ext cx="1794082" cy="78988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 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be on the edge device, host system, or hybrid</a:t>
            </a:r>
          </a:p>
        </p:txBody>
      </p:sp>
      <p:cxnSp>
        <p:nvCxnSpPr>
          <p:cNvPr id="1237" name="Elbow Connector 1236">
            <a:extLst>
              <a:ext uri="{FF2B5EF4-FFF2-40B4-BE49-F238E27FC236}">
                <a16:creationId xmlns:a16="http://schemas.microsoft.com/office/drawing/2014/main" id="{223E49D5-9877-F60D-0154-D2894D7D1EB6}"/>
              </a:ext>
            </a:extLst>
          </p:cNvPr>
          <p:cNvCxnSpPr>
            <a:cxnSpLocks/>
            <a:stCxn id="1071" idx="2"/>
          </p:cNvCxnSpPr>
          <p:nvPr/>
        </p:nvCxnSpPr>
        <p:spPr bwMode="auto">
          <a:xfrm rot="16200000" flipH="1">
            <a:off x="6862809" y="2394726"/>
            <a:ext cx="3849049" cy="2372080"/>
          </a:xfrm>
          <a:prstGeom prst="bentConnector3">
            <a:avLst>
              <a:gd name="adj1" fmla="val 100053"/>
            </a:avLst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1" name="Elbow Connector 1240">
            <a:extLst>
              <a:ext uri="{FF2B5EF4-FFF2-40B4-BE49-F238E27FC236}">
                <a16:creationId xmlns:a16="http://schemas.microsoft.com/office/drawing/2014/main" id="{7EB20FF8-D0A0-5902-5098-07443905F8DB}"/>
              </a:ext>
            </a:extLst>
          </p:cNvPr>
          <p:cNvCxnSpPr>
            <a:cxnSpLocks/>
            <a:stCxn id="1074" idx="2"/>
          </p:cNvCxnSpPr>
          <p:nvPr/>
        </p:nvCxnSpPr>
        <p:spPr bwMode="auto">
          <a:xfrm rot="16200000" flipH="1">
            <a:off x="7855986" y="3260415"/>
            <a:ext cx="2548007" cy="1731204"/>
          </a:xfrm>
          <a:prstGeom prst="bentConnector3">
            <a:avLst>
              <a:gd name="adj1" fmla="val 99203"/>
            </a:avLst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9" name="Text Box 227">
            <a:extLst>
              <a:ext uri="{FF2B5EF4-FFF2-40B4-BE49-F238E27FC236}">
                <a16:creationId xmlns:a16="http://schemas.microsoft.com/office/drawing/2014/main" id="{B7D70E97-9645-1F16-F4D2-82ECC00E8BDE}"/>
              </a:ext>
            </a:extLst>
          </p:cNvPr>
          <p:cNvSpPr txBox="1"/>
          <p:nvPr/>
        </p:nvSpPr>
        <p:spPr>
          <a:xfrm>
            <a:off x="8413460" y="2635999"/>
            <a:ext cx="924822" cy="6170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 Reference Data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0" name="Text Box 227">
            <a:extLst>
              <a:ext uri="{FF2B5EF4-FFF2-40B4-BE49-F238E27FC236}">
                <a16:creationId xmlns:a16="http://schemas.microsoft.com/office/drawing/2014/main" id="{A01DF042-2C38-E578-92F2-09E565062CD7}"/>
              </a:ext>
            </a:extLst>
          </p:cNvPr>
          <p:cNvSpPr txBox="1"/>
          <p:nvPr/>
        </p:nvSpPr>
        <p:spPr>
          <a:xfrm>
            <a:off x="9053138" y="3999262"/>
            <a:ext cx="1238239" cy="61700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Reference Data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52" name="Graphic 1251" descr="Programmer female outline">
            <a:extLst>
              <a:ext uri="{FF2B5EF4-FFF2-40B4-BE49-F238E27FC236}">
                <a16:creationId xmlns:a16="http://schemas.microsoft.com/office/drawing/2014/main" id="{33BD2533-8093-7951-6727-A0A3A94E2B12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408730" y="5601453"/>
            <a:ext cx="546802" cy="463829"/>
          </a:xfrm>
          <a:prstGeom prst="rect">
            <a:avLst/>
          </a:prstGeom>
        </p:spPr>
      </p:pic>
      <p:cxnSp>
        <p:nvCxnSpPr>
          <p:cNvPr id="1263" name="Elbow Connector 1262">
            <a:extLst>
              <a:ext uri="{FF2B5EF4-FFF2-40B4-BE49-F238E27FC236}">
                <a16:creationId xmlns:a16="http://schemas.microsoft.com/office/drawing/2014/main" id="{74511B1F-C0FC-8435-8E04-BF163C45A472}"/>
              </a:ext>
            </a:extLst>
          </p:cNvPr>
          <p:cNvCxnSpPr>
            <a:cxnSpLocks/>
            <a:stCxn id="1073" idx="2"/>
            <a:endCxn id="8" idx="1"/>
          </p:cNvCxnSpPr>
          <p:nvPr/>
        </p:nvCxnSpPr>
        <p:spPr bwMode="auto">
          <a:xfrm rot="16200000" flipH="1">
            <a:off x="8984972" y="4130605"/>
            <a:ext cx="1029234" cy="1230573"/>
          </a:xfrm>
          <a:prstGeom prst="bentConnector3">
            <a:avLst>
              <a:gd name="adj1" fmla="val 98612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7" name="Rectangle 1276">
            <a:extLst>
              <a:ext uri="{FF2B5EF4-FFF2-40B4-BE49-F238E27FC236}">
                <a16:creationId xmlns:a16="http://schemas.microsoft.com/office/drawing/2014/main" id="{61D03F90-F527-199E-576B-EDB7A138BAF3}"/>
              </a:ext>
            </a:extLst>
          </p:cNvPr>
          <p:cNvSpPr/>
          <p:nvPr/>
        </p:nvSpPr>
        <p:spPr>
          <a:xfrm>
            <a:off x="3497768" y="5132362"/>
            <a:ext cx="8174606" cy="1189702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4C53769-CB36-352E-B2AC-AB818C1C9941}"/>
              </a:ext>
            </a:extLst>
          </p:cNvPr>
          <p:cNvGrpSpPr/>
          <p:nvPr/>
        </p:nvGrpSpPr>
        <p:grpSpPr>
          <a:xfrm>
            <a:off x="-45589" y="4945143"/>
            <a:ext cx="1880205" cy="1103342"/>
            <a:chOff x="68866" y="2767486"/>
            <a:chExt cx="1880205" cy="110334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9ED4E5B-290D-B35C-E8BD-1B0FF3112E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rcRect l="5407" t="5223" r="18489" b="10070"/>
            <a:stretch/>
          </p:blipFill>
          <p:spPr>
            <a:xfrm>
              <a:off x="225610" y="3076456"/>
              <a:ext cx="188751" cy="25736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5011D0B-46F1-DD07-13C2-1D1B18B66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/>
            <a:stretch>
              <a:fillRect/>
            </a:stretch>
          </p:blipFill>
          <p:spPr>
            <a:xfrm>
              <a:off x="186490" y="3329804"/>
              <a:ext cx="266992" cy="282248"/>
            </a:xfrm>
            <a:prstGeom prst="rect">
              <a:avLst/>
            </a:prstGeom>
          </p:spPr>
        </p:pic>
        <p:sp>
          <p:nvSpPr>
            <p:cNvPr id="12" name="Text Box 227">
              <a:extLst>
                <a:ext uri="{FF2B5EF4-FFF2-40B4-BE49-F238E27FC236}">
                  <a16:creationId xmlns:a16="http://schemas.microsoft.com/office/drawing/2014/main" id="{F8EC753C-56E5-17E0-6632-808B2CDD40EC}"/>
                </a:ext>
              </a:extLst>
            </p:cNvPr>
            <p:cNvSpPr txBox="1"/>
            <p:nvPr/>
          </p:nvSpPr>
          <p:spPr>
            <a:xfrm>
              <a:off x="386431" y="3092379"/>
              <a:ext cx="111955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Document</a:t>
              </a:r>
            </a:p>
          </p:txBody>
        </p:sp>
        <p:sp>
          <p:nvSpPr>
            <p:cNvPr id="15" name="Text Box 227">
              <a:extLst>
                <a:ext uri="{FF2B5EF4-FFF2-40B4-BE49-F238E27FC236}">
                  <a16:creationId xmlns:a16="http://schemas.microsoft.com/office/drawing/2014/main" id="{46B47E65-987D-28FC-3024-0A83672F4F25}"/>
                </a:ext>
              </a:extLst>
            </p:cNvPr>
            <p:cNvSpPr txBox="1"/>
            <p:nvPr/>
          </p:nvSpPr>
          <p:spPr>
            <a:xfrm>
              <a:off x="386431" y="3369037"/>
              <a:ext cx="123637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Biometric</a:t>
              </a:r>
            </a:p>
          </p:txBody>
        </p:sp>
        <p:sp>
          <p:nvSpPr>
            <p:cNvPr id="16" name="Text Box 227">
              <a:extLst>
                <a:ext uri="{FF2B5EF4-FFF2-40B4-BE49-F238E27FC236}">
                  <a16:creationId xmlns:a16="http://schemas.microsoft.com/office/drawing/2014/main" id="{E93B1952-4C7A-C285-8F37-8ED74AFB1191}"/>
                </a:ext>
              </a:extLst>
            </p:cNvPr>
            <p:cNvSpPr txBox="1"/>
            <p:nvPr/>
          </p:nvSpPr>
          <p:spPr>
            <a:xfrm>
              <a:off x="386431" y="3633050"/>
              <a:ext cx="1318330" cy="23777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Other Data/Signals</a:t>
              </a:r>
            </a:p>
          </p:txBody>
        </p:sp>
        <p:pic>
          <p:nvPicPr>
            <p:cNvPr id="17" name="Graphic 16" descr="Wireless router outline">
              <a:extLst>
                <a:ext uri="{FF2B5EF4-FFF2-40B4-BE49-F238E27FC236}">
                  <a16:creationId xmlns:a16="http://schemas.microsoft.com/office/drawing/2014/main" id="{4969FF7E-9FE0-291D-FBC1-6FBCB43273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tretch>
              <a:fillRect/>
            </a:stretch>
          </p:blipFill>
          <p:spPr>
            <a:xfrm>
              <a:off x="162835" y="3566442"/>
              <a:ext cx="289009" cy="289009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F499F1D-7BA3-0BDE-3643-4D67E3BD6C3E}"/>
                </a:ext>
              </a:extLst>
            </p:cNvPr>
            <p:cNvSpPr txBox="1"/>
            <p:nvPr/>
          </p:nvSpPr>
          <p:spPr>
            <a:xfrm>
              <a:off x="68866" y="2767486"/>
              <a:ext cx="188020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i="0" u="none" strike="noStrike" dirty="0">
                  <a:solidFill>
                    <a:srgbClr val="E81313"/>
                  </a:solidFill>
                  <a:effectLst/>
                  <a:latin typeface="Avenir Book" panose="02000503020000020003" pitchFamily="2" charset="0"/>
                </a:rPr>
                <a:t>Attack Types</a:t>
              </a:r>
              <a:endParaRPr lang="en-US" sz="1600" dirty="0">
                <a:solidFill>
                  <a:srgbClr val="E81313"/>
                </a:solidFill>
                <a:latin typeface="Avenir Book" panose="02000503020000020003" pitchFamily="2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67BA75A4-8A51-D689-3A95-5FF2FD86AA64}"/>
              </a:ext>
            </a:extLst>
          </p:cNvPr>
          <p:cNvSpPr txBox="1"/>
          <p:nvPr/>
        </p:nvSpPr>
        <p:spPr>
          <a:xfrm>
            <a:off x="-43797" y="2744541"/>
            <a:ext cx="3646244" cy="2200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Attack Vectors</a:t>
            </a:r>
            <a:endParaRPr lang="en-US" sz="16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Physical Presentation Attack 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Injection Attack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DF/Modified document; Synthetic ID document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DF/Synthetic Document Injection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Data Attack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Injection Data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 Live Video Chat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Biometric Reference Data Injection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E81313"/>
                </a:solidFill>
                <a:latin typeface="Avenir Book" panose="02000503020000020003" pitchFamily="2" charset="0"/>
              </a:rPr>
              <a:t>Document Reference Data Injection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E81313"/>
                </a:solidFill>
                <a:latin typeface="Avenir Book" panose="02000503020000020003" pitchFamily="2" charset="0"/>
              </a:rPr>
              <a:t>Environmental Risk Factor  Reference Data Injection</a:t>
            </a:r>
            <a:endParaRPr lang="en-US" sz="1100" b="0" i="0" u="none" strike="noStrike" dirty="0">
              <a:solidFill>
                <a:srgbClr val="E81313"/>
              </a:solidFill>
              <a:effectLst/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Insider threats</a:t>
            </a:r>
            <a:endParaRPr lang="en-US" sz="1100" dirty="0">
              <a:latin typeface="Avenir Book" panose="02000503020000020003" pitchFamily="2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75FA544-57DE-3F30-B315-99855A501842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938333" y="-23804"/>
            <a:ext cx="391587" cy="41396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2A1D427-9F4D-51F1-156D-7C2A5B39DC57}"/>
              </a:ext>
            </a:extLst>
          </p:cNvPr>
          <p:cNvPicPr>
            <a:picLocks noChangeAspect="1"/>
          </p:cNvPicPr>
          <p:nvPr/>
        </p:nvPicPr>
        <p:blipFill>
          <a:blip r:embed="rId29"/>
          <a:srcRect l="5407" t="5223" r="18489" b="10070"/>
          <a:stretch/>
        </p:blipFill>
        <p:spPr>
          <a:xfrm>
            <a:off x="8368477" y="31122"/>
            <a:ext cx="241658" cy="329498"/>
          </a:xfrm>
          <a:prstGeom prst="rect">
            <a:avLst/>
          </a:prstGeom>
        </p:spPr>
      </p:pic>
      <p:pic>
        <p:nvPicPr>
          <p:cNvPr id="25" name="Graphic 24" descr="Wireless router outline">
            <a:extLst>
              <a:ext uri="{FF2B5EF4-FFF2-40B4-BE49-F238E27FC236}">
                <a16:creationId xmlns:a16="http://schemas.microsoft.com/office/drawing/2014/main" id="{FE138767-980F-128C-DD1F-EFF91C3E316A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696608" y="-11573"/>
            <a:ext cx="395173" cy="3951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3264979-9D59-1D3E-5335-241E9D6F0E12}"/>
              </a:ext>
            </a:extLst>
          </p:cNvPr>
          <p:cNvSpPr txBox="1"/>
          <p:nvPr/>
        </p:nvSpPr>
        <p:spPr>
          <a:xfrm>
            <a:off x="7652202" y="69204"/>
            <a:ext cx="39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11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1D5AA23-2DD3-D051-94D3-024A89EF9FE2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812508" y="1279089"/>
            <a:ext cx="356596" cy="41396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5036C65-6DBC-1652-9AC7-10354110FE18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547107" y="1251576"/>
            <a:ext cx="356596" cy="41396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B6482DF-6DAE-EBC6-A981-1862254EB8E6}"/>
              </a:ext>
            </a:extLst>
          </p:cNvPr>
          <p:cNvSpPr txBox="1"/>
          <p:nvPr/>
        </p:nvSpPr>
        <p:spPr>
          <a:xfrm>
            <a:off x="4042357" y="1220851"/>
            <a:ext cx="2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       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4BEDA8-D66A-8E54-9E58-F8A4784CD345}"/>
              </a:ext>
            </a:extLst>
          </p:cNvPr>
          <p:cNvSpPr txBox="1"/>
          <p:nvPr/>
        </p:nvSpPr>
        <p:spPr>
          <a:xfrm>
            <a:off x="5783081" y="1176467"/>
            <a:ext cx="2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2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B6493DC-0B51-481E-ED3A-F385D14C1B21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545899" y="2585201"/>
            <a:ext cx="356596" cy="41396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AEA166C-F8CE-8F54-3898-EF649B228568}"/>
              </a:ext>
            </a:extLst>
          </p:cNvPr>
          <p:cNvPicPr>
            <a:picLocks noChangeAspect="1"/>
          </p:cNvPicPr>
          <p:nvPr/>
        </p:nvPicPr>
        <p:blipFill>
          <a:blip r:embed="rId29"/>
          <a:srcRect l="5407" t="5223" r="18489" b="10070"/>
          <a:stretch/>
        </p:blipFill>
        <p:spPr>
          <a:xfrm>
            <a:off x="5299287" y="2611949"/>
            <a:ext cx="220064" cy="32949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AEBBAC9A-15AA-7215-9762-7F8652071029}"/>
              </a:ext>
            </a:extLst>
          </p:cNvPr>
          <p:cNvSpPr txBox="1"/>
          <p:nvPr/>
        </p:nvSpPr>
        <p:spPr>
          <a:xfrm>
            <a:off x="4188763" y="2487871"/>
            <a:ext cx="239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87C39D-5381-F5C2-DD03-2AC25DB8B405}"/>
              </a:ext>
            </a:extLst>
          </p:cNvPr>
          <p:cNvSpPr txBox="1"/>
          <p:nvPr/>
        </p:nvSpPr>
        <p:spPr>
          <a:xfrm>
            <a:off x="5763510" y="2493663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4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D11FC531-281D-540C-43F0-1DFE4E6BE290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014972" y="2592127"/>
            <a:ext cx="356596" cy="41396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7185BF6D-8134-2668-EFD5-E25E57344EA3}"/>
              </a:ext>
            </a:extLst>
          </p:cNvPr>
          <p:cNvPicPr>
            <a:picLocks noChangeAspect="1"/>
          </p:cNvPicPr>
          <p:nvPr/>
        </p:nvPicPr>
        <p:blipFill>
          <a:blip r:embed="rId29"/>
          <a:srcRect l="5407" t="5223" r="18489" b="10070"/>
          <a:stretch/>
        </p:blipFill>
        <p:spPr>
          <a:xfrm>
            <a:off x="3768360" y="2618875"/>
            <a:ext cx="220064" cy="329498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19C2EB41-E9D5-144F-98FE-8F1FCEFB2620}"/>
              </a:ext>
            </a:extLst>
          </p:cNvPr>
          <p:cNvSpPr txBox="1"/>
          <p:nvPr/>
        </p:nvSpPr>
        <p:spPr>
          <a:xfrm>
            <a:off x="4064016" y="3877201"/>
            <a:ext cx="2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B22A0DE-DC83-0DEA-EE4F-9F0246BC93A0}"/>
              </a:ext>
            </a:extLst>
          </p:cNvPr>
          <p:cNvSpPr txBox="1"/>
          <p:nvPr/>
        </p:nvSpPr>
        <p:spPr>
          <a:xfrm>
            <a:off x="5794637" y="3837871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6</a:t>
            </a:r>
          </a:p>
        </p:txBody>
      </p:sp>
      <p:pic>
        <p:nvPicPr>
          <p:cNvPr id="58" name="Graphic 57" descr="Wireless router outline">
            <a:extLst>
              <a:ext uri="{FF2B5EF4-FFF2-40B4-BE49-F238E27FC236}">
                <a16:creationId xmlns:a16="http://schemas.microsoft.com/office/drawing/2014/main" id="{89CD7DE9-93C0-45F6-F7CC-7D49CD3C2936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5503963" y="3866738"/>
            <a:ext cx="395173" cy="395173"/>
          </a:xfrm>
          <a:prstGeom prst="rect">
            <a:avLst/>
          </a:prstGeom>
        </p:spPr>
      </p:pic>
      <p:pic>
        <p:nvPicPr>
          <p:cNvPr id="62" name="Graphic 61" descr="Wireless router outline">
            <a:extLst>
              <a:ext uri="{FF2B5EF4-FFF2-40B4-BE49-F238E27FC236}">
                <a16:creationId xmlns:a16="http://schemas.microsoft.com/office/drawing/2014/main" id="{11CA43A9-03E9-548E-6EB4-9572944C045B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769899" y="3854384"/>
            <a:ext cx="395173" cy="395173"/>
          </a:xfrm>
          <a:prstGeom prst="rect">
            <a:avLst/>
          </a:prstGeom>
        </p:spPr>
      </p:pic>
      <p:pic>
        <p:nvPicPr>
          <p:cNvPr id="1026" name="Picture 1025">
            <a:extLst>
              <a:ext uri="{FF2B5EF4-FFF2-40B4-BE49-F238E27FC236}">
                <a16:creationId xmlns:a16="http://schemas.microsoft.com/office/drawing/2014/main" id="{E3216073-4F59-F24B-C8CA-8939EBFE85BE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586526" y="5656184"/>
            <a:ext cx="391587" cy="413963"/>
          </a:xfrm>
          <a:prstGeom prst="rect">
            <a:avLst/>
          </a:prstGeom>
        </p:spPr>
      </p:pic>
      <p:pic>
        <p:nvPicPr>
          <p:cNvPr id="1027" name="Picture 1026">
            <a:extLst>
              <a:ext uri="{FF2B5EF4-FFF2-40B4-BE49-F238E27FC236}">
                <a16:creationId xmlns:a16="http://schemas.microsoft.com/office/drawing/2014/main" id="{E5A5CA8A-F772-0F84-7014-2CBC56FED8C3}"/>
              </a:ext>
            </a:extLst>
          </p:cNvPr>
          <p:cNvPicPr>
            <a:picLocks noChangeAspect="1"/>
          </p:cNvPicPr>
          <p:nvPr/>
        </p:nvPicPr>
        <p:blipFill>
          <a:blip r:embed="rId29"/>
          <a:srcRect l="5407" t="5223" r="18489" b="10070"/>
          <a:stretch/>
        </p:blipFill>
        <p:spPr>
          <a:xfrm>
            <a:off x="3659588" y="5351152"/>
            <a:ext cx="241658" cy="329498"/>
          </a:xfrm>
          <a:prstGeom prst="rect">
            <a:avLst/>
          </a:prstGeom>
        </p:spPr>
      </p:pic>
      <p:sp>
        <p:nvSpPr>
          <p:cNvPr id="1028" name="TextBox 1027">
            <a:extLst>
              <a:ext uri="{FF2B5EF4-FFF2-40B4-BE49-F238E27FC236}">
                <a16:creationId xmlns:a16="http://schemas.microsoft.com/office/drawing/2014/main" id="{86BEC13B-B74F-5041-3BBA-39FADBAF0440}"/>
              </a:ext>
            </a:extLst>
          </p:cNvPr>
          <p:cNvSpPr txBox="1"/>
          <p:nvPr/>
        </p:nvSpPr>
        <p:spPr>
          <a:xfrm>
            <a:off x="3870790" y="5592579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7       </a:t>
            </a:r>
          </a:p>
        </p:txBody>
      </p:sp>
      <p:pic>
        <p:nvPicPr>
          <p:cNvPr id="1029" name="Picture 1028">
            <a:extLst>
              <a:ext uri="{FF2B5EF4-FFF2-40B4-BE49-F238E27FC236}">
                <a16:creationId xmlns:a16="http://schemas.microsoft.com/office/drawing/2014/main" id="{22E84327-707B-D09F-9336-3458B062B2B1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6958141" y="1239080"/>
            <a:ext cx="391587" cy="413963"/>
          </a:xfrm>
          <a:prstGeom prst="rect">
            <a:avLst/>
          </a:prstGeom>
        </p:spPr>
      </p:pic>
      <p:pic>
        <p:nvPicPr>
          <p:cNvPr id="1031" name="Picture 1030">
            <a:extLst>
              <a:ext uri="{FF2B5EF4-FFF2-40B4-BE49-F238E27FC236}">
                <a16:creationId xmlns:a16="http://schemas.microsoft.com/office/drawing/2014/main" id="{FDCE806A-7727-A5A8-93B1-96629151B118}"/>
              </a:ext>
            </a:extLst>
          </p:cNvPr>
          <p:cNvPicPr>
            <a:picLocks noChangeAspect="1"/>
          </p:cNvPicPr>
          <p:nvPr/>
        </p:nvPicPr>
        <p:blipFill>
          <a:blip r:embed="rId29"/>
          <a:srcRect l="5407" t="5223" r="18489" b="10070"/>
          <a:stretch/>
        </p:blipFill>
        <p:spPr>
          <a:xfrm>
            <a:off x="7733259" y="2518894"/>
            <a:ext cx="241658" cy="329498"/>
          </a:xfrm>
          <a:prstGeom prst="rect">
            <a:avLst/>
          </a:prstGeom>
        </p:spPr>
      </p:pic>
      <p:pic>
        <p:nvPicPr>
          <p:cNvPr id="1032" name="Graphic 1031" descr="Wireless router outline">
            <a:extLst>
              <a:ext uri="{FF2B5EF4-FFF2-40B4-BE49-F238E27FC236}">
                <a16:creationId xmlns:a16="http://schemas.microsoft.com/office/drawing/2014/main" id="{2DA7B446-3AC3-09AC-AE7D-62C1B429E963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277425" y="3765701"/>
            <a:ext cx="395173" cy="395173"/>
          </a:xfrm>
          <a:prstGeom prst="rect">
            <a:avLst/>
          </a:prstGeom>
        </p:spPr>
      </p:pic>
      <p:sp>
        <p:nvSpPr>
          <p:cNvPr id="1034" name="TextBox 1033">
            <a:extLst>
              <a:ext uri="{FF2B5EF4-FFF2-40B4-BE49-F238E27FC236}">
                <a16:creationId xmlns:a16="http://schemas.microsoft.com/office/drawing/2014/main" id="{B2DBDC51-0741-3A3F-831C-D9EFB8EA88F4}"/>
              </a:ext>
            </a:extLst>
          </p:cNvPr>
          <p:cNvSpPr txBox="1"/>
          <p:nvPr/>
        </p:nvSpPr>
        <p:spPr>
          <a:xfrm>
            <a:off x="7192415" y="1131415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8       </a:t>
            </a: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9D9127E8-404D-F28A-ECA3-CED063E23FBF}"/>
              </a:ext>
            </a:extLst>
          </p:cNvPr>
          <p:cNvSpPr txBox="1"/>
          <p:nvPr/>
        </p:nvSpPr>
        <p:spPr>
          <a:xfrm>
            <a:off x="7833191" y="2333299"/>
            <a:ext cx="180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9      </a:t>
            </a: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065070DD-C689-F12F-DB31-E30B1BD11804}"/>
              </a:ext>
            </a:extLst>
          </p:cNvPr>
          <p:cNvSpPr txBox="1"/>
          <p:nvPr/>
        </p:nvSpPr>
        <p:spPr>
          <a:xfrm>
            <a:off x="8396887" y="3619429"/>
            <a:ext cx="39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10</a:t>
            </a:r>
          </a:p>
        </p:txBody>
      </p:sp>
      <p:pic>
        <p:nvPicPr>
          <p:cNvPr id="1040" name="Graphic 193" descr="Employee badge outline">
            <a:extLst>
              <a:ext uri="{FF2B5EF4-FFF2-40B4-BE49-F238E27FC236}">
                <a16:creationId xmlns:a16="http://schemas.microsoft.com/office/drawing/2014/main" id="{9DC7C5A1-2132-71F7-3F2B-E9D41C37770F}"/>
              </a:ext>
            </a:extLst>
          </p:cNvPr>
          <p:cNvPicPr/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rcRect t="27941"/>
          <a:stretch/>
        </p:blipFill>
        <p:spPr bwMode="auto">
          <a:xfrm>
            <a:off x="4271892" y="2213463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41" name="Text Box 227">
            <a:extLst>
              <a:ext uri="{FF2B5EF4-FFF2-40B4-BE49-F238E27FC236}">
                <a16:creationId xmlns:a16="http://schemas.microsoft.com/office/drawing/2014/main" id="{24FEB60E-CCF5-8651-9C30-3E926F47410E}"/>
              </a:ext>
            </a:extLst>
          </p:cNvPr>
          <p:cNvSpPr txBox="1"/>
          <p:nvPr/>
        </p:nvSpPr>
        <p:spPr>
          <a:xfrm>
            <a:off x="4091036" y="2582015"/>
            <a:ext cx="896737" cy="4244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</p:spTree>
    <p:extLst>
      <p:ext uri="{BB962C8B-B14F-4D97-AF65-F5344CB8AC3E}">
        <p14:creationId xmlns:p14="http://schemas.microsoft.com/office/powerpoint/2010/main" val="47032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0B0A4-559B-12FA-183D-1280926F5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Rectangle 1093">
            <a:extLst>
              <a:ext uri="{FF2B5EF4-FFF2-40B4-BE49-F238E27FC236}">
                <a16:creationId xmlns:a16="http://schemas.microsoft.com/office/drawing/2014/main" id="{B69A3341-3CEF-8E2C-1BD9-1A31B989D32F}"/>
              </a:ext>
            </a:extLst>
          </p:cNvPr>
          <p:cNvSpPr/>
          <p:nvPr/>
        </p:nvSpPr>
        <p:spPr>
          <a:xfrm>
            <a:off x="6234615" y="-83126"/>
            <a:ext cx="5807948" cy="6456101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92" name="Rectangle 1091">
            <a:extLst>
              <a:ext uri="{FF2B5EF4-FFF2-40B4-BE49-F238E27FC236}">
                <a16:creationId xmlns:a16="http://schemas.microsoft.com/office/drawing/2014/main" id="{F15591B9-DF01-143F-4D50-5C460E3BA1AD}"/>
              </a:ext>
            </a:extLst>
          </p:cNvPr>
          <p:cNvSpPr/>
          <p:nvPr/>
        </p:nvSpPr>
        <p:spPr>
          <a:xfrm>
            <a:off x="3612748" y="96459"/>
            <a:ext cx="7166534" cy="4758933"/>
          </a:xfrm>
          <a:prstGeom prst="rect">
            <a:avLst/>
          </a:prstGeom>
          <a:solidFill>
            <a:schemeClr val="accent5">
              <a:lumMod val="50000"/>
              <a:alpha val="9188"/>
            </a:schemeClr>
          </a:solidFill>
          <a:ln w="25400">
            <a:solidFill>
              <a:srgbClr val="7030A0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26" name="Rectangle 1025">
            <a:extLst>
              <a:ext uri="{FF2B5EF4-FFF2-40B4-BE49-F238E27FC236}">
                <a16:creationId xmlns:a16="http://schemas.microsoft.com/office/drawing/2014/main" id="{CA2F5275-2B97-5752-F297-42C4E5B17F3B}"/>
              </a:ext>
            </a:extLst>
          </p:cNvPr>
          <p:cNvSpPr/>
          <p:nvPr/>
        </p:nvSpPr>
        <p:spPr>
          <a:xfrm>
            <a:off x="3497768" y="5190240"/>
            <a:ext cx="8174605" cy="1025597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13DDF0-EF82-61AB-B705-74D7B9F90837}"/>
              </a:ext>
            </a:extLst>
          </p:cNvPr>
          <p:cNvSpPr/>
          <p:nvPr/>
        </p:nvSpPr>
        <p:spPr>
          <a:xfrm>
            <a:off x="3716977" y="2806701"/>
            <a:ext cx="2992250" cy="1153438"/>
          </a:xfrm>
          <a:prstGeom prst="rect">
            <a:avLst/>
          </a:prstGeom>
          <a:solidFill>
            <a:srgbClr val="7030A0">
              <a:alpha val="17646"/>
            </a:srgbClr>
          </a:solidFill>
          <a:ln w="19050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CFA59B6-DA6B-191B-E2EF-5881BCCA278E}"/>
              </a:ext>
            </a:extLst>
          </p:cNvPr>
          <p:cNvSpPr/>
          <p:nvPr/>
        </p:nvSpPr>
        <p:spPr>
          <a:xfrm>
            <a:off x="3725524" y="1502567"/>
            <a:ext cx="2961020" cy="1153438"/>
          </a:xfrm>
          <a:prstGeom prst="rect">
            <a:avLst/>
          </a:prstGeom>
          <a:solidFill>
            <a:srgbClr val="C00000">
              <a:alpha val="13277"/>
            </a:srgbClr>
          </a:solidFill>
          <a:ln w="285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C690096-B758-BC9C-1103-5CF9A9D69590}"/>
              </a:ext>
            </a:extLst>
          </p:cNvPr>
          <p:cNvSpPr/>
          <p:nvPr/>
        </p:nvSpPr>
        <p:spPr>
          <a:xfrm>
            <a:off x="3754415" y="183255"/>
            <a:ext cx="2954811" cy="1153438"/>
          </a:xfrm>
          <a:prstGeom prst="rect">
            <a:avLst/>
          </a:prstGeom>
          <a:solidFill>
            <a:srgbClr val="00B0F0">
              <a:alpha val="10395"/>
            </a:srgbClr>
          </a:solidFill>
          <a:ln w="28575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40" name="Text Box 227">
            <a:extLst>
              <a:ext uri="{FF2B5EF4-FFF2-40B4-BE49-F238E27FC236}">
                <a16:creationId xmlns:a16="http://schemas.microsoft.com/office/drawing/2014/main" id="{5BC0C635-4759-5E79-426C-6FB4EA5B9FC7}"/>
              </a:ext>
            </a:extLst>
          </p:cNvPr>
          <p:cNvSpPr txBox="1"/>
          <p:nvPr/>
        </p:nvSpPr>
        <p:spPr>
          <a:xfrm>
            <a:off x="3575459" y="174524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27">
            <a:extLst>
              <a:ext uri="{FF2B5EF4-FFF2-40B4-BE49-F238E27FC236}">
                <a16:creationId xmlns:a16="http://schemas.microsoft.com/office/drawing/2014/main" id="{4F82D7C2-246A-5E83-EF1C-81DD712895F2}"/>
              </a:ext>
            </a:extLst>
          </p:cNvPr>
          <p:cNvSpPr txBox="1"/>
          <p:nvPr/>
        </p:nvSpPr>
        <p:spPr>
          <a:xfrm>
            <a:off x="4732565" y="473827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C1FB4F1-38FE-98A1-A2C9-7650BA0C6B1D}"/>
              </a:ext>
            </a:extLst>
          </p:cNvPr>
          <p:cNvGrpSpPr/>
          <p:nvPr/>
        </p:nvGrpSpPr>
        <p:grpSpPr>
          <a:xfrm>
            <a:off x="4131956" y="457687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44" name="Graphic 201" descr="Smart Phone outline">
              <a:extLst>
                <a:ext uri="{FF2B5EF4-FFF2-40B4-BE49-F238E27FC236}">
                  <a16:creationId xmlns:a16="http://schemas.microsoft.com/office/drawing/2014/main" id="{DDEF3F79-73CD-9253-6193-3D55B94FF7C4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45" name="Graphic 199" descr="User outline">
              <a:extLst>
                <a:ext uri="{FF2B5EF4-FFF2-40B4-BE49-F238E27FC236}">
                  <a16:creationId xmlns:a16="http://schemas.microsoft.com/office/drawing/2014/main" id="{5D067445-EB7A-A702-F6AF-93EBAA14EEBF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sp>
        <p:nvSpPr>
          <p:cNvPr id="46" name="Text Box 227">
            <a:extLst>
              <a:ext uri="{FF2B5EF4-FFF2-40B4-BE49-F238E27FC236}">
                <a16:creationId xmlns:a16="http://schemas.microsoft.com/office/drawing/2014/main" id="{3942CB02-EB72-FBE8-F8C7-23137C08CB82}"/>
              </a:ext>
            </a:extLst>
          </p:cNvPr>
          <p:cNvSpPr txBox="1"/>
          <p:nvPr/>
        </p:nvSpPr>
        <p:spPr>
          <a:xfrm>
            <a:off x="4060556" y="947870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48" name="Text Box 227">
            <a:extLst>
              <a:ext uri="{FF2B5EF4-FFF2-40B4-BE49-F238E27FC236}">
                <a16:creationId xmlns:a16="http://schemas.microsoft.com/office/drawing/2014/main" id="{554E3879-E27B-3D0A-B24C-C6154CEDAED2}"/>
              </a:ext>
            </a:extLst>
          </p:cNvPr>
          <p:cNvSpPr txBox="1"/>
          <p:nvPr/>
        </p:nvSpPr>
        <p:spPr>
          <a:xfrm>
            <a:off x="5722903" y="923990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2C87CF7A-D499-46B7-872F-A950907F2A46}"/>
              </a:ext>
            </a:extLst>
          </p:cNvPr>
          <p:cNvSpPr txBox="1"/>
          <p:nvPr/>
        </p:nvSpPr>
        <p:spPr>
          <a:xfrm>
            <a:off x="3546192" y="1496441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0CB60144-6DE5-4E41-D6B1-DD5E81B11AFE}"/>
              </a:ext>
            </a:extLst>
          </p:cNvPr>
          <p:cNvSpPr txBox="1"/>
          <p:nvPr/>
        </p:nvSpPr>
        <p:spPr>
          <a:xfrm>
            <a:off x="10967690" y="4076172"/>
            <a:ext cx="1113743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C2B6FC6-FFC2-51A3-2262-E654D090B151}"/>
              </a:ext>
            </a:extLst>
          </p:cNvPr>
          <p:cNvCxnSpPr>
            <a:cxnSpLocks/>
          </p:cNvCxnSpPr>
          <p:nvPr/>
        </p:nvCxnSpPr>
        <p:spPr bwMode="auto">
          <a:xfrm>
            <a:off x="4768277" y="730892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628196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4" name="Picture 53">
            <a:extLst>
              <a:ext uri="{FF2B5EF4-FFF2-40B4-BE49-F238E27FC236}">
                <a16:creationId xmlns:a16="http://schemas.microsoft.com/office/drawing/2014/main" id="{8AD6FB7F-E142-BB55-D8CE-18A82A8764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26168" y="445211"/>
            <a:ext cx="564391" cy="595401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55" name="Text Box 227">
            <a:extLst>
              <a:ext uri="{FF2B5EF4-FFF2-40B4-BE49-F238E27FC236}">
                <a16:creationId xmlns:a16="http://schemas.microsoft.com/office/drawing/2014/main" id="{FA27CB97-6C6C-6E26-FB8F-2A161756D8B1}"/>
              </a:ext>
            </a:extLst>
          </p:cNvPr>
          <p:cNvSpPr txBox="1"/>
          <p:nvPr/>
        </p:nvSpPr>
        <p:spPr>
          <a:xfrm>
            <a:off x="8530152" y="2599005"/>
            <a:ext cx="1453797" cy="5319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 Risk Factor Comparison</a:t>
            </a:r>
          </a:p>
        </p:txBody>
      </p:sp>
      <p:pic>
        <p:nvPicPr>
          <p:cNvPr id="61" name="Graphic 193" descr="Employee badge outline">
            <a:extLst>
              <a:ext uri="{FF2B5EF4-FFF2-40B4-BE49-F238E27FC236}">
                <a16:creationId xmlns:a16="http://schemas.microsoft.com/office/drawing/2014/main" id="{F8B20D40-FBBC-CB42-06BC-88726A7534A4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t="27941"/>
          <a:stretch/>
        </p:blipFill>
        <p:spPr bwMode="auto">
          <a:xfrm>
            <a:off x="4271892" y="1869083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0E8749E4-E39E-5908-AE49-7784D7B7FE16}"/>
              </a:ext>
            </a:extLst>
          </p:cNvPr>
          <p:cNvGrpSpPr/>
          <p:nvPr/>
        </p:nvGrpSpPr>
        <p:grpSpPr>
          <a:xfrm>
            <a:off x="3583405" y="5250883"/>
            <a:ext cx="1690895" cy="945788"/>
            <a:chOff x="5231046" y="5305839"/>
            <a:chExt cx="1690895" cy="94578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65EAD13-F049-BAC8-C427-14DB105724B6}"/>
                </a:ext>
              </a:extLst>
            </p:cNvPr>
            <p:cNvSpPr/>
            <p:nvPr/>
          </p:nvSpPr>
          <p:spPr>
            <a:xfrm>
              <a:off x="5231046" y="5305839"/>
              <a:ext cx="1690895" cy="9457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  <p:sp>
          <p:nvSpPr>
            <p:cNvPr id="59" name="Text Box 227">
              <a:extLst>
                <a:ext uri="{FF2B5EF4-FFF2-40B4-BE49-F238E27FC236}">
                  <a16:creationId xmlns:a16="http://schemas.microsoft.com/office/drawing/2014/main" id="{A85CC12C-F1F0-8F9B-2F4E-0024027AA2E0}"/>
                </a:ext>
              </a:extLst>
            </p:cNvPr>
            <p:cNvSpPr txBox="1"/>
            <p:nvPr/>
          </p:nvSpPr>
          <p:spPr>
            <a:xfrm>
              <a:off x="5412014" y="5326226"/>
              <a:ext cx="1367971" cy="22338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Edge Device</a:t>
              </a:r>
            </a:p>
          </p:txBody>
        </p:sp>
        <p:sp>
          <p:nvSpPr>
            <p:cNvPr id="60" name="Text Box 227">
              <a:extLst>
                <a:ext uri="{FF2B5EF4-FFF2-40B4-BE49-F238E27FC236}">
                  <a16:creationId xmlns:a16="http://schemas.microsoft.com/office/drawing/2014/main" id="{CA86873D-46D2-814B-127F-2A69F8B1DAFB}"/>
                </a:ext>
              </a:extLst>
            </p:cNvPr>
            <p:cNvSpPr txBox="1"/>
            <p:nvPr/>
          </p:nvSpPr>
          <p:spPr>
            <a:xfrm>
              <a:off x="5553398" y="5964952"/>
              <a:ext cx="1159351" cy="2621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Live Video Chat</a:t>
              </a:r>
            </a:p>
          </p:txBody>
        </p:sp>
        <p:pic>
          <p:nvPicPr>
            <p:cNvPr id="63" name="Graphic 62" descr="Vlog outline">
              <a:extLst>
                <a:ext uri="{FF2B5EF4-FFF2-40B4-BE49-F238E27FC236}">
                  <a16:creationId xmlns:a16="http://schemas.microsoft.com/office/drawing/2014/main" id="{6934B688-DE2D-22EE-46DC-33DAD40F8F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780759" y="5458446"/>
              <a:ext cx="630484" cy="630484"/>
            </a:xfrm>
            <a:prstGeom prst="rect">
              <a:avLst/>
            </a:prstGeom>
          </p:spPr>
        </p:pic>
      </p:grpSp>
      <p:sp>
        <p:nvSpPr>
          <p:cNvPr id="1024" name="Text Box 227">
            <a:extLst>
              <a:ext uri="{FF2B5EF4-FFF2-40B4-BE49-F238E27FC236}">
                <a16:creationId xmlns:a16="http://schemas.microsoft.com/office/drawing/2014/main" id="{5C578FB1-AF81-878B-06B9-1A6841E8757B}"/>
              </a:ext>
            </a:extLst>
          </p:cNvPr>
          <p:cNvSpPr txBox="1"/>
          <p:nvPr/>
        </p:nvSpPr>
        <p:spPr>
          <a:xfrm>
            <a:off x="6339564" y="5460739"/>
            <a:ext cx="1910281" cy="2217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5" name="Straight Arrow Connector 1024">
            <a:extLst>
              <a:ext uri="{FF2B5EF4-FFF2-40B4-BE49-F238E27FC236}">
                <a16:creationId xmlns:a16="http://schemas.microsoft.com/office/drawing/2014/main" id="{811472CB-30D5-EF91-25DA-AB6F6B54A164}"/>
              </a:ext>
            </a:extLst>
          </p:cNvPr>
          <p:cNvCxnSpPr/>
          <p:nvPr/>
        </p:nvCxnSpPr>
        <p:spPr bwMode="auto">
          <a:xfrm>
            <a:off x="5270114" y="5739911"/>
            <a:ext cx="415352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" name="Text Box 227">
            <a:extLst>
              <a:ext uri="{FF2B5EF4-FFF2-40B4-BE49-F238E27FC236}">
                <a16:creationId xmlns:a16="http://schemas.microsoft.com/office/drawing/2014/main" id="{39D9030A-1111-B91A-26CD-C22DBDC4F307}"/>
              </a:ext>
            </a:extLst>
          </p:cNvPr>
          <p:cNvSpPr txBox="1"/>
          <p:nvPr/>
        </p:nvSpPr>
        <p:spPr>
          <a:xfrm>
            <a:off x="10206570" y="1355605"/>
            <a:ext cx="1136623" cy="4826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sp>
        <p:nvSpPr>
          <p:cNvPr id="1033" name="Text Box 227">
            <a:extLst>
              <a:ext uri="{FF2B5EF4-FFF2-40B4-BE49-F238E27FC236}">
                <a16:creationId xmlns:a16="http://schemas.microsoft.com/office/drawing/2014/main" id="{941B23F1-2AF5-9BBF-0482-BA8B8DD62BF8}"/>
              </a:ext>
            </a:extLst>
          </p:cNvPr>
          <p:cNvSpPr txBox="1"/>
          <p:nvPr/>
        </p:nvSpPr>
        <p:spPr>
          <a:xfrm rot="5400000">
            <a:off x="10008408" y="3494104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1035" name="Elbow Connector 1034">
            <a:extLst>
              <a:ext uri="{FF2B5EF4-FFF2-40B4-BE49-F238E27FC236}">
                <a16:creationId xmlns:a16="http://schemas.microsoft.com/office/drawing/2014/main" id="{A8E9A54C-6118-2F87-5AA7-2633231CE621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220754" y="2449882"/>
            <a:ext cx="7121574" cy="2521577"/>
          </a:xfrm>
          <a:prstGeom prst="bentConnector3">
            <a:avLst>
              <a:gd name="adj1" fmla="val 391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8" name="Elbow Connector 1037">
            <a:extLst>
              <a:ext uri="{FF2B5EF4-FFF2-40B4-BE49-F238E27FC236}">
                <a16:creationId xmlns:a16="http://schemas.microsoft.com/office/drawing/2014/main" id="{8951BAFB-17DB-CCAE-5FC9-0EB7A95A58D8}"/>
              </a:ext>
            </a:extLst>
          </p:cNvPr>
          <p:cNvCxnSpPr>
            <a:cxnSpLocks/>
            <a:endCxn id="1026" idx="1"/>
          </p:cNvCxnSpPr>
          <p:nvPr/>
        </p:nvCxnSpPr>
        <p:spPr bwMode="auto">
          <a:xfrm rot="16200000" flipH="1">
            <a:off x="2988007" y="5193278"/>
            <a:ext cx="731576" cy="287946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F514ED91-6110-E35F-5C25-1D0A2ED83E94}"/>
              </a:ext>
            </a:extLst>
          </p:cNvPr>
          <p:cNvCxnSpPr/>
          <p:nvPr/>
        </p:nvCxnSpPr>
        <p:spPr bwMode="auto">
          <a:xfrm>
            <a:off x="10912990" y="5602779"/>
            <a:ext cx="127901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6" name="Text Box 227">
            <a:extLst>
              <a:ext uri="{FF2B5EF4-FFF2-40B4-BE49-F238E27FC236}">
                <a16:creationId xmlns:a16="http://schemas.microsoft.com/office/drawing/2014/main" id="{BAE907C4-9126-8412-A05D-B03EAC1E34CF}"/>
              </a:ext>
            </a:extLst>
          </p:cNvPr>
          <p:cNvSpPr txBox="1"/>
          <p:nvPr/>
        </p:nvSpPr>
        <p:spPr>
          <a:xfrm>
            <a:off x="10786046" y="5373900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052" name="Text Box 227">
            <a:extLst>
              <a:ext uri="{FF2B5EF4-FFF2-40B4-BE49-F238E27FC236}">
                <a16:creationId xmlns:a16="http://schemas.microsoft.com/office/drawing/2014/main" id="{DC3D014B-0BBB-9C24-9602-4003E7C51C8C}"/>
              </a:ext>
            </a:extLst>
          </p:cNvPr>
          <p:cNvSpPr txBox="1"/>
          <p:nvPr/>
        </p:nvSpPr>
        <p:spPr>
          <a:xfrm>
            <a:off x="10827463" y="5644124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sp>
        <p:nvSpPr>
          <p:cNvPr id="1055" name="Text Box 227">
            <a:extLst>
              <a:ext uri="{FF2B5EF4-FFF2-40B4-BE49-F238E27FC236}">
                <a16:creationId xmlns:a16="http://schemas.microsoft.com/office/drawing/2014/main" id="{88421BAD-151B-8B32-F0F8-E7E140C19697}"/>
              </a:ext>
            </a:extLst>
          </p:cNvPr>
          <p:cNvSpPr txBox="1"/>
          <p:nvPr/>
        </p:nvSpPr>
        <p:spPr>
          <a:xfrm>
            <a:off x="1665704" y="909406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1056" name="Text Box 227">
            <a:extLst>
              <a:ext uri="{FF2B5EF4-FFF2-40B4-BE49-F238E27FC236}">
                <a16:creationId xmlns:a16="http://schemas.microsoft.com/office/drawing/2014/main" id="{D456C9E1-D6B3-DF35-C48E-5CBF06A59295}"/>
              </a:ext>
            </a:extLst>
          </p:cNvPr>
          <p:cNvSpPr txBox="1"/>
          <p:nvPr/>
        </p:nvSpPr>
        <p:spPr>
          <a:xfrm>
            <a:off x="1192681" y="5164861"/>
            <a:ext cx="1934897" cy="1143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9" name="Text Box 227">
            <a:extLst>
              <a:ext uri="{FF2B5EF4-FFF2-40B4-BE49-F238E27FC236}">
                <a16:creationId xmlns:a16="http://schemas.microsoft.com/office/drawing/2014/main" id="{9C2A2BCF-5EC8-9127-B9B0-3D55C524CC86}"/>
              </a:ext>
            </a:extLst>
          </p:cNvPr>
          <p:cNvSpPr txBox="1"/>
          <p:nvPr/>
        </p:nvSpPr>
        <p:spPr>
          <a:xfrm>
            <a:off x="4763045" y="1763592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60" name="Text Box 227">
            <a:extLst>
              <a:ext uri="{FF2B5EF4-FFF2-40B4-BE49-F238E27FC236}">
                <a16:creationId xmlns:a16="http://schemas.microsoft.com/office/drawing/2014/main" id="{254FB401-F058-7877-270B-315A68E399D1}"/>
              </a:ext>
            </a:extLst>
          </p:cNvPr>
          <p:cNvSpPr txBox="1"/>
          <p:nvPr/>
        </p:nvSpPr>
        <p:spPr>
          <a:xfrm>
            <a:off x="4091036" y="2237635"/>
            <a:ext cx="896737" cy="4244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cxnSp>
        <p:nvCxnSpPr>
          <p:cNvPr id="1061" name="Straight Arrow Connector 1060">
            <a:extLst>
              <a:ext uri="{FF2B5EF4-FFF2-40B4-BE49-F238E27FC236}">
                <a16:creationId xmlns:a16="http://schemas.microsoft.com/office/drawing/2014/main" id="{40E5A3B4-E724-1658-57DE-17598B5F8D4D}"/>
              </a:ext>
            </a:extLst>
          </p:cNvPr>
          <p:cNvCxnSpPr>
            <a:cxnSpLocks/>
          </p:cNvCxnSpPr>
          <p:nvPr/>
        </p:nvCxnSpPr>
        <p:spPr bwMode="auto">
          <a:xfrm>
            <a:off x="4798757" y="202790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" name="Text Box 227">
            <a:extLst>
              <a:ext uri="{FF2B5EF4-FFF2-40B4-BE49-F238E27FC236}">
                <a16:creationId xmlns:a16="http://schemas.microsoft.com/office/drawing/2014/main" id="{FEFA0A9C-C97D-EF8D-BEBD-318E0675CAE4}"/>
              </a:ext>
            </a:extLst>
          </p:cNvPr>
          <p:cNvSpPr txBox="1"/>
          <p:nvPr/>
        </p:nvSpPr>
        <p:spPr>
          <a:xfrm>
            <a:off x="3540217" y="2817365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3" name="Text Box 227">
            <a:extLst>
              <a:ext uri="{FF2B5EF4-FFF2-40B4-BE49-F238E27FC236}">
                <a16:creationId xmlns:a16="http://schemas.microsoft.com/office/drawing/2014/main" id="{66AB9092-3156-CCC2-B9C0-842ADC884E81}"/>
              </a:ext>
            </a:extLst>
          </p:cNvPr>
          <p:cNvSpPr txBox="1"/>
          <p:nvPr/>
        </p:nvSpPr>
        <p:spPr>
          <a:xfrm>
            <a:off x="4752607" y="306772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64" name="Text Box 227">
            <a:extLst>
              <a:ext uri="{FF2B5EF4-FFF2-40B4-BE49-F238E27FC236}">
                <a16:creationId xmlns:a16="http://schemas.microsoft.com/office/drawing/2014/main" id="{30974F98-4865-ED75-7C22-3ECFF394B882}"/>
              </a:ext>
            </a:extLst>
          </p:cNvPr>
          <p:cNvSpPr txBox="1"/>
          <p:nvPr/>
        </p:nvSpPr>
        <p:spPr>
          <a:xfrm>
            <a:off x="4152074" y="3507863"/>
            <a:ext cx="713699" cy="3595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65" name="Text Box 227">
            <a:extLst>
              <a:ext uri="{FF2B5EF4-FFF2-40B4-BE49-F238E27FC236}">
                <a16:creationId xmlns:a16="http://schemas.microsoft.com/office/drawing/2014/main" id="{2149430A-255B-A5C7-DBE8-BE6861895A58}"/>
              </a:ext>
            </a:extLst>
          </p:cNvPr>
          <p:cNvSpPr txBox="1"/>
          <p:nvPr/>
        </p:nvSpPr>
        <p:spPr>
          <a:xfrm>
            <a:off x="5882269" y="3507863"/>
            <a:ext cx="804275" cy="3959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Signals Processing</a:t>
            </a:r>
          </a:p>
        </p:txBody>
      </p:sp>
      <p:cxnSp>
        <p:nvCxnSpPr>
          <p:cNvPr id="1066" name="Straight Arrow Connector 1065">
            <a:extLst>
              <a:ext uri="{FF2B5EF4-FFF2-40B4-BE49-F238E27FC236}">
                <a16:creationId xmlns:a16="http://schemas.microsoft.com/office/drawing/2014/main" id="{10510444-7800-308F-BB90-2727B8080178}"/>
              </a:ext>
            </a:extLst>
          </p:cNvPr>
          <p:cNvCxnSpPr>
            <a:cxnSpLocks/>
          </p:cNvCxnSpPr>
          <p:nvPr/>
        </p:nvCxnSpPr>
        <p:spPr bwMode="auto">
          <a:xfrm>
            <a:off x="4788319" y="332479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67" name="Graphic 1066" descr="Table outline">
            <a:extLst>
              <a:ext uri="{FF2B5EF4-FFF2-40B4-BE49-F238E27FC236}">
                <a16:creationId xmlns:a16="http://schemas.microsoft.com/office/drawing/2014/main" id="{53C7BA96-9A78-4322-2AFB-E53CA9C8B17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4228254" y="3095978"/>
            <a:ext cx="546097" cy="546097"/>
          </a:xfrm>
          <a:prstGeom prst="rect">
            <a:avLst/>
          </a:prstGeom>
        </p:spPr>
      </p:pic>
      <p:sp>
        <p:nvSpPr>
          <p:cNvPr id="1070" name="Text Box 227">
            <a:extLst>
              <a:ext uri="{FF2B5EF4-FFF2-40B4-BE49-F238E27FC236}">
                <a16:creationId xmlns:a16="http://schemas.microsoft.com/office/drawing/2014/main" id="{8D4F0B5C-ADE7-0455-0DCB-6D717F4936E3}"/>
              </a:ext>
            </a:extLst>
          </p:cNvPr>
          <p:cNvSpPr txBox="1"/>
          <p:nvPr/>
        </p:nvSpPr>
        <p:spPr>
          <a:xfrm>
            <a:off x="5745440" y="2237635"/>
            <a:ext cx="1044742" cy="3760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pic>
        <p:nvPicPr>
          <p:cNvPr id="1071" name="Graphic 1070" descr="Database outline">
            <a:extLst>
              <a:ext uri="{FF2B5EF4-FFF2-40B4-BE49-F238E27FC236}">
                <a16:creationId xmlns:a16="http://schemas.microsoft.com/office/drawing/2014/main" id="{766AB0EF-16F2-D73B-101E-5C70DB81DB1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20631" t="11594" r="17591" b="6224"/>
          <a:stretch/>
        </p:blipFill>
        <p:spPr>
          <a:xfrm>
            <a:off x="7097631" y="4170169"/>
            <a:ext cx="394146" cy="524310"/>
          </a:xfrm>
          <a:prstGeom prst="rect">
            <a:avLst/>
          </a:prstGeom>
        </p:spPr>
      </p:pic>
      <p:pic>
        <p:nvPicPr>
          <p:cNvPr id="1073" name="Graphic 1072" descr="Database outline">
            <a:extLst>
              <a:ext uri="{FF2B5EF4-FFF2-40B4-BE49-F238E27FC236}">
                <a16:creationId xmlns:a16="http://schemas.microsoft.com/office/drawing/2014/main" id="{E301D40D-543D-ED6C-5A39-BE4A38D55AB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 l="20631" t="11594" r="17591" b="6224"/>
          <a:stretch/>
        </p:blipFill>
        <p:spPr>
          <a:xfrm>
            <a:off x="9103499" y="4146458"/>
            <a:ext cx="394146" cy="524310"/>
          </a:xfrm>
          <a:prstGeom prst="rect">
            <a:avLst/>
          </a:prstGeom>
        </p:spPr>
      </p:pic>
      <p:pic>
        <p:nvPicPr>
          <p:cNvPr id="1074" name="Graphic 1073" descr="Database outline">
            <a:extLst>
              <a:ext uri="{FF2B5EF4-FFF2-40B4-BE49-F238E27FC236}">
                <a16:creationId xmlns:a16="http://schemas.microsoft.com/office/drawing/2014/main" id="{FD77CC6C-FF7F-A803-1130-63D6F86F7A8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 l="20631" t="11594" r="17591" b="6224"/>
          <a:stretch/>
        </p:blipFill>
        <p:spPr>
          <a:xfrm>
            <a:off x="8140419" y="4144993"/>
            <a:ext cx="394146" cy="524310"/>
          </a:xfrm>
          <a:prstGeom prst="rect">
            <a:avLst/>
          </a:prstGeom>
        </p:spPr>
      </p:pic>
      <p:pic>
        <p:nvPicPr>
          <p:cNvPr id="1076" name="Graphic 15">
            <a:extLst>
              <a:ext uri="{FF2B5EF4-FFF2-40B4-BE49-F238E27FC236}">
                <a16:creationId xmlns:a16="http://schemas.microsoft.com/office/drawing/2014/main" id="{5B8ABAFE-CEEE-3306-CDAA-EBDA1B47EE4B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5994040" y="485025"/>
            <a:ext cx="512296" cy="506789"/>
          </a:xfrm>
          <a:prstGeom prst="rect">
            <a:avLst/>
          </a:prstGeom>
        </p:spPr>
      </p:pic>
      <p:pic>
        <p:nvPicPr>
          <p:cNvPr id="1077" name="Graphic 58">
            <a:extLst>
              <a:ext uri="{FF2B5EF4-FFF2-40B4-BE49-F238E27FC236}">
                <a16:creationId xmlns:a16="http://schemas.microsoft.com/office/drawing/2014/main" id="{C876D482-9DE3-2282-2DFD-31B17C09C35A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5987251" y="1757660"/>
            <a:ext cx="538905" cy="544763"/>
          </a:xfrm>
          <a:prstGeom prst="rect">
            <a:avLst/>
          </a:prstGeom>
        </p:spPr>
      </p:pic>
      <p:pic>
        <p:nvPicPr>
          <p:cNvPr id="1080" name="Graphic 64">
            <a:extLst>
              <a:ext uri="{FF2B5EF4-FFF2-40B4-BE49-F238E27FC236}">
                <a16:creationId xmlns:a16="http://schemas.microsoft.com/office/drawing/2014/main" id="{EB135E27-C419-33DD-5066-1C2798C7CFFC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6042283" y="3080052"/>
            <a:ext cx="526617" cy="461416"/>
          </a:xfrm>
          <a:prstGeom prst="rect">
            <a:avLst/>
          </a:prstGeom>
        </p:spPr>
      </p:pic>
      <p:pic>
        <p:nvPicPr>
          <p:cNvPr id="1081" name="Graphic 34">
            <a:extLst>
              <a:ext uri="{FF2B5EF4-FFF2-40B4-BE49-F238E27FC236}">
                <a16:creationId xmlns:a16="http://schemas.microsoft.com/office/drawing/2014/main" id="{23947073-3B0D-B29A-CA24-A3B31D9F36DB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 rot="16200000">
            <a:off x="9764932" y="1627604"/>
            <a:ext cx="815187" cy="818894"/>
          </a:xfrm>
          <a:prstGeom prst="rect">
            <a:avLst/>
          </a:prstGeom>
        </p:spPr>
      </p:pic>
      <p:pic>
        <p:nvPicPr>
          <p:cNvPr id="1084" name="Picture 1083">
            <a:extLst>
              <a:ext uri="{FF2B5EF4-FFF2-40B4-BE49-F238E27FC236}">
                <a16:creationId xmlns:a16="http://schemas.microsoft.com/office/drawing/2014/main" id="{1E6CEAEC-9BFB-D5E3-05B5-FB007C2647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5701" y="1720244"/>
            <a:ext cx="564391" cy="59540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1085" name="Picture 1084">
            <a:extLst>
              <a:ext uri="{FF2B5EF4-FFF2-40B4-BE49-F238E27FC236}">
                <a16:creationId xmlns:a16="http://schemas.microsoft.com/office/drawing/2014/main" id="{9E72F9E6-A66D-76B4-55BB-2DD2E15C52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0047" y="3013059"/>
            <a:ext cx="564391" cy="595401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cxnSp>
        <p:nvCxnSpPr>
          <p:cNvPr id="1087" name="Straight Arrow Connector 1086">
            <a:extLst>
              <a:ext uri="{FF2B5EF4-FFF2-40B4-BE49-F238E27FC236}">
                <a16:creationId xmlns:a16="http://schemas.microsoft.com/office/drawing/2014/main" id="{C7188594-60F4-7535-C9DF-D385614659FE}"/>
              </a:ext>
            </a:extLst>
          </p:cNvPr>
          <p:cNvCxnSpPr>
            <a:cxnSpLocks/>
          </p:cNvCxnSpPr>
          <p:nvPr/>
        </p:nvCxnSpPr>
        <p:spPr bwMode="auto">
          <a:xfrm>
            <a:off x="6506336" y="622199"/>
            <a:ext cx="183115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3" name="Straight Arrow Connector 1092">
            <a:extLst>
              <a:ext uri="{FF2B5EF4-FFF2-40B4-BE49-F238E27FC236}">
                <a16:creationId xmlns:a16="http://schemas.microsoft.com/office/drawing/2014/main" id="{7AF68B96-6427-C06E-C655-10FC77A50BCF}"/>
              </a:ext>
            </a:extLst>
          </p:cNvPr>
          <p:cNvCxnSpPr>
            <a:cxnSpLocks/>
          </p:cNvCxnSpPr>
          <p:nvPr/>
        </p:nvCxnSpPr>
        <p:spPr bwMode="auto">
          <a:xfrm>
            <a:off x="6547729" y="1896503"/>
            <a:ext cx="2067972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7" name="Straight Arrow Connector 1096">
            <a:extLst>
              <a:ext uri="{FF2B5EF4-FFF2-40B4-BE49-F238E27FC236}">
                <a16:creationId xmlns:a16="http://schemas.microsoft.com/office/drawing/2014/main" id="{E7AFDFFB-EB58-8434-CEC2-C3BBC9E90DF5}"/>
              </a:ext>
            </a:extLst>
          </p:cNvPr>
          <p:cNvCxnSpPr>
            <a:cxnSpLocks/>
            <a:stCxn id="1084" idx="3"/>
          </p:cNvCxnSpPr>
          <p:nvPr/>
        </p:nvCxnSpPr>
        <p:spPr bwMode="auto">
          <a:xfrm flipV="1">
            <a:off x="9180092" y="2017944"/>
            <a:ext cx="582986" cy="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6" name="Straight Arrow Connector 1095">
            <a:extLst>
              <a:ext uri="{FF2B5EF4-FFF2-40B4-BE49-F238E27FC236}">
                <a16:creationId xmlns:a16="http://schemas.microsoft.com/office/drawing/2014/main" id="{2A04E6C6-F9CC-DEE5-7A1A-AECB6788B1E8}"/>
              </a:ext>
            </a:extLst>
          </p:cNvPr>
          <p:cNvCxnSpPr>
            <a:cxnSpLocks/>
          </p:cNvCxnSpPr>
          <p:nvPr/>
        </p:nvCxnSpPr>
        <p:spPr bwMode="auto">
          <a:xfrm>
            <a:off x="6568900" y="3201397"/>
            <a:ext cx="253459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8" name="Elbow Connector 1097">
            <a:extLst>
              <a:ext uri="{FF2B5EF4-FFF2-40B4-BE49-F238E27FC236}">
                <a16:creationId xmlns:a16="http://schemas.microsoft.com/office/drawing/2014/main" id="{4C2D6242-9CD4-F80B-6D90-98AF4CC24F6E}"/>
              </a:ext>
            </a:extLst>
          </p:cNvPr>
          <p:cNvCxnSpPr>
            <a:cxnSpLocks/>
            <a:endCxn id="1081" idx="3"/>
          </p:cNvCxnSpPr>
          <p:nvPr/>
        </p:nvCxnSpPr>
        <p:spPr bwMode="auto">
          <a:xfrm>
            <a:off x="8918485" y="640090"/>
            <a:ext cx="1254041" cy="989368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9" name="Elbow Connector 1098">
            <a:extLst>
              <a:ext uri="{FF2B5EF4-FFF2-40B4-BE49-F238E27FC236}">
                <a16:creationId xmlns:a16="http://schemas.microsoft.com/office/drawing/2014/main" id="{941E7F99-AFF9-B454-4FCE-E348A09EF6F0}"/>
              </a:ext>
            </a:extLst>
          </p:cNvPr>
          <p:cNvCxnSpPr>
            <a:cxnSpLocks/>
            <a:stCxn id="1085" idx="3"/>
            <a:endCxn id="1081" idx="1"/>
          </p:cNvCxnSpPr>
          <p:nvPr/>
        </p:nvCxnSpPr>
        <p:spPr bwMode="auto">
          <a:xfrm flipV="1">
            <a:off x="9704438" y="2444645"/>
            <a:ext cx="468088" cy="866115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2" name="Text Box 227">
            <a:extLst>
              <a:ext uri="{FF2B5EF4-FFF2-40B4-BE49-F238E27FC236}">
                <a16:creationId xmlns:a16="http://schemas.microsoft.com/office/drawing/2014/main" id="{F8925795-63D4-6BEB-AFC4-67F13125088A}"/>
              </a:ext>
            </a:extLst>
          </p:cNvPr>
          <p:cNvSpPr txBox="1"/>
          <p:nvPr/>
        </p:nvSpPr>
        <p:spPr>
          <a:xfrm>
            <a:off x="8319939" y="1238687"/>
            <a:ext cx="1177983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Comparison</a:t>
            </a:r>
          </a:p>
        </p:txBody>
      </p:sp>
      <p:sp>
        <p:nvSpPr>
          <p:cNvPr id="1106" name="Text Box 227">
            <a:extLst>
              <a:ext uri="{FF2B5EF4-FFF2-40B4-BE49-F238E27FC236}">
                <a16:creationId xmlns:a16="http://schemas.microsoft.com/office/drawing/2014/main" id="{D96DDEA4-FD55-50EE-823A-D47A803F897F}"/>
              </a:ext>
            </a:extLst>
          </p:cNvPr>
          <p:cNvSpPr txBox="1"/>
          <p:nvPr/>
        </p:nvSpPr>
        <p:spPr>
          <a:xfrm>
            <a:off x="8086309" y="42505"/>
            <a:ext cx="953011" cy="35074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 Comparison</a:t>
            </a:r>
          </a:p>
        </p:txBody>
      </p:sp>
      <p:sp>
        <p:nvSpPr>
          <p:cNvPr id="1108" name="Slide Number Placeholder 3">
            <a:extLst>
              <a:ext uri="{FF2B5EF4-FFF2-40B4-BE49-F238E27FC236}">
                <a16:creationId xmlns:a16="http://schemas.microsoft.com/office/drawing/2014/main" id="{5FFEFEA5-C8DE-402A-FD68-0A79BA7F9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565936"/>
            <a:ext cx="2844800" cy="281674"/>
          </a:xfrm>
        </p:spPr>
        <p:txBody>
          <a:bodyPr/>
          <a:lstStyle/>
          <a:p>
            <a:fld id="{D4163BC2-932A-D541-9F31-F345D94EF3A5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3C7A8A-4F28-8D84-36C7-CCBA8F8BDE41}"/>
              </a:ext>
            </a:extLst>
          </p:cNvPr>
          <p:cNvGrpSpPr/>
          <p:nvPr/>
        </p:nvGrpSpPr>
        <p:grpSpPr>
          <a:xfrm>
            <a:off x="9943817" y="5232172"/>
            <a:ext cx="932597" cy="827841"/>
            <a:chOff x="9083644" y="5222500"/>
            <a:chExt cx="932597" cy="827841"/>
          </a:xfrm>
        </p:grpSpPr>
        <p:pic>
          <p:nvPicPr>
            <p:cNvPr id="2" name="Graphic 193" descr="Employee badge outline">
              <a:extLst>
                <a:ext uri="{FF2B5EF4-FFF2-40B4-BE49-F238E27FC236}">
                  <a16:creationId xmlns:a16="http://schemas.microsoft.com/office/drawing/2014/main" id="{6D78E7C1-0D2D-B48A-F2AE-AE7C8CFFB5EB}"/>
                </a:ext>
              </a:extLst>
            </p:cNvPr>
            <p:cNvPicPr/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27941"/>
            <a:stretch/>
          </p:blipFill>
          <p:spPr bwMode="auto">
            <a:xfrm>
              <a:off x="9333695" y="5643369"/>
              <a:ext cx="460880" cy="29825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02E2BB7-9453-80B2-8564-3601FBDDD147}"/>
                </a:ext>
              </a:extLst>
            </p:cNvPr>
            <p:cNvGrpSpPr/>
            <p:nvPr/>
          </p:nvGrpSpPr>
          <p:grpSpPr>
            <a:xfrm>
              <a:off x="9137244" y="5456858"/>
              <a:ext cx="230290" cy="225498"/>
              <a:chOff x="7365305" y="5538206"/>
              <a:chExt cx="230290" cy="225498"/>
            </a:xfrm>
          </p:grpSpPr>
          <p:pic>
            <p:nvPicPr>
              <p:cNvPr id="4" name="Graphic 199" descr="User outline">
                <a:extLst>
                  <a:ext uri="{FF2B5EF4-FFF2-40B4-BE49-F238E27FC236}">
                    <a16:creationId xmlns:a16="http://schemas.microsoft.com/office/drawing/2014/main" id="{F31F6D1B-6843-AD41-033A-17CBDB1B6667}"/>
                  </a:ext>
                </a:extLst>
              </p:cNvPr>
              <p:cNvPicPr/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7365305" y="5538206"/>
                <a:ext cx="230290" cy="221033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262FDA-8B38-AD1C-2067-58203369E594}"/>
                  </a:ext>
                </a:extLst>
              </p:cNvPr>
              <p:cNvSpPr/>
              <p:nvPr/>
            </p:nvSpPr>
            <p:spPr>
              <a:xfrm>
                <a:off x="7365946" y="5540317"/>
                <a:ext cx="226725" cy="223387"/>
              </a:xfrm>
              <a:prstGeom prst="rect">
                <a:avLst/>
              </a:prstGeom>
              <a:noFill/>
              <a:ln w="15875"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171450" indent="-171450" algn="l">
                  <a:buFont typeface="Wingdings" pitchFamily="2" charset="2"/>
                  <a:buChar char="ü"/>
                </a:pPr>
                <a:endParaRPr lang="en-US" sz="1300" dirty="0">
                  <a:latin typeface="Avenir Book" panose="02000503020000020003" pitchFamily="2" charset="0"/>
                </a:endParaRPr>
              </a:p>
            </p:txBody>
          </p:sp>
        </p:grpSp>
        <p:pic>
          <p:nvPicPr>
            <p:cNvPr id="6" name="Graphic 5" descr="Table outline">
              <a:extLst>
                <a:ext uri="{FF2B5EF4-FFF2-40B4-BE49-F238E27FC236}">
                  <a16:creationId xmlns:a16="http://schemas.microsoft.com/office/drawing/2014/main" id="{6C4D0820-0089-D684-997C-4AB69763A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9680777" y="5393313"/>
              <a:ext cx="325311" cy="325311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5C3E511-E3BF-4343-B33A-A5A055F8A9B3}"/>
                </a:ext>
              </a:extLst>
            </p:cNvPr>
            <p:cNvSpPr>
              <a:spLocks/>
            </p:cNvSpPr>
            <p:nvPr/>
          </p:nvSpPr>
          <p:spPr>
            <a:xfrm>
              <a:off x="9083644" y="5222500"/>
              <a:ext cx="932597" cy="82784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</p:grpSp>
      <p:sp>
        <p:nvSpPr>
          <p:cNvPr id="13" name="Text Box 227">
            <a:extLst>
              <a:ext uri="{FF2B5EF4-FFF2-40B4-BE49-F238E27FC236}">
                <a16:creationId xmlns:a16="http://schemas.microsoft.com/office/drawing/2014/main" id="{D350F353-C3F1-55A5-97EF-D6B43041EAAE}"/>
              </a:ext>
            </a:extLst>
          </p:cNvPr>
          <p:cNvSpPr txBox="1"/>
          <p:nvPr/>
        </p:nvSpPr>
        <p:spPr>
          <a:xfrm>
            <a:off x="8823889" y="5980939"/>
            <a:ext cx="1756030" cy="2267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Review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3FF4A13-F074-FCFA-0EED-B659BD79CDF3}"/>
              </a:ext>
            </a:extLst>
          </p:cNvPr>
          <p:cNvCxnSpPr/>
          <p:nvPr/>
        </p:nvCxnSpPr>
        <p:spPr bwMode="auto">
          <a:xfrm>
            <a:off x="10868500" y="5871036"/>
            <a:ext cx="131165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74E9FF40-1818-70DE-92B2-F405C73B2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2141" y="-32299"/>
            <a:ext cx="3515452" cy="1143000"/>
          </a:xfrm>
        </p:spPr>
        <p:txBody>
          <a:bodyPr/>
          <a:lstStyle/>
          <a:p>
            <a:r>
              <a:rPr lang="en-US" dirty="0"/>
              <a:t>RIDV Process B</a:t>
            </a:r>
          </a:p>
        </p:txBody>
      </p:sp>
      <p:cxnSp>
        <p:nvCxnSpPr>
          <p:cNvPr id="1072" name="Elbow Connector 1071">
            <a:extLst>
              <a:ext uri="{FF2B5EF4-FFF2-40B4-BE49-F238E27FC236}">
                <a16:creationId xmlns:a16="http://schemas.microsoft.com/office/drawing/2014/main" id="{C80DEBA6-D7A8-1CA3-C96E-01DA0375DE18}"/>
              </a:ext>
            </a:extLst>
          </p:cNvPr>
          <p:cNvCxnSpPr>
            <a:cxnSpLocks/>
            <a:endCxn id="54" idx="1"/>
          </p:cNvCxnSpPr>
          <p:nvPr/>
        </p:nvCxnSpPr>
        <p:spPr bwMode="auto">
          <a:xfrm rot="5400000" flipH="1" flipV="1">
            <a:off x="6082052" y="1955564"/>
            <a:ext cx="3456767" cy="1031465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3" name="Elbow Connector 1142">
            <a:extLst>
              <a:ext uri="{FF2B5EF4-FFF2-40B4-BE49-F238E27FC236}">
                <a16:creationId xmlns:a16="http://schemas.microsoft.com/office/drawing/2014/main" id="{664863E4-7401-52A0-6BF3-0AFF0E586FFE}"/>
              </a:ext>
            </a:extLst>
          </p:cNvPr>
          <p:cNvCxnSpPr>
            <a:cxnSpLocks/>
            <a:stCxn id="1074" idx="0"/>
            <a:endCxn id="1084" idx="1"/>
          </p:cNvCxnSpPr>
          <p:nvPr/>
        </p:nvCxnSpPr>
        <p:spPr bwMode="auto">
          <a:xfrm rot="5400000" flipH="1" flipV="1">
            <a:off x="7413072" y="2942365"/>
            <a:ext cx="2127048" cy="278209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18107F1D-6116-08BB-1AD3-ED418C516770}"/>
              </a:ext>
            </a:extLst>
          </p:cNvPr>
          <p:cNvCxnSpPr>
            <a:cxnSpLocks/>
            <a:stCxn id="1071" idx="2"/>
            <a:endCxn id="8" idx="2"/>
          </p:cNvCxnSpPr>
          <p:nvPr/>
        </p:nvCxnSpPr>
        <p:spPr bwMode="auto">
          <a:xfrm>
            <a:off x="7294704" y="4694479"/>
            <a:ext cx="2649113" cy="95161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4" name="Straight Arrow Connector 1153">
            <a:extLst>
              <a:ext uri="{FF2B5EF4-FFF2-40B4-BE49-F238E27FC236}">
                <a16:creationId xmlns:a16="http://schemas.microsoft.com/office/drawing/2014/main" id="{5F327962-E894-7EC3-3D38-C6EDCF55B3F6}"/>
              </a:ext>
            </a:extLst>
          </p:cNvPr>
          <p:cNvCxnSpPr>
            <a:cxnSpLocks/>
            <a:stCxn id="1073" idx="2"/>
            <a:endCxn id="8" idx="1"/>
          </p:cNvCxnSpPr>
          <p:nvPr/>
        </p:nvCxnSpPr>
        <p:spPr bwMode="auto">
          <a:xfrm>
            <a:off x="9300572" y="4670768"/>
            <a:ext cx="779821" cy="68263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5" name="Straight Arrow Connector 1154">
            <a:extLst>
              <a:ext uri="{FF2B5EF4-FFF2-40B4-BE49-F238E27FC236}">
                <a16:creationId xmlns:a16="http://schemas.microsoft.com/office/drawing/2014/main" id="{B1E3E703-342F-2005-9C20-47F47B982719}"/>
              </a:ext>
            </a:extLst>
          </p:cNvPr>
          <p:cNvCxnSpPr>
            <a:cxnSpLocks/>
            <a:stCxn id="1074" idx="2"/>
          </p:cNvCxnSpPr>
          <p:nvPr/>
        </p:nvCxnSpPr>
        <p:spPr bwMode="auto">
          <a:xfrm>
            <a:off x="8337492" y="4669303"/>
            <a:ext cx="1649727" cy="79143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9" name="Elbow Connector 1178">
            <a:extLst>
              <a:ext uri="{FF2B5EF4-FFF2-40B4-BE49-F238E27FC236}">
                <a16:creationId xmlns:a16="http://schemas.microsoft.com/office/drawing/2014/main" id="{B8DA4F6E-0DAD-E63E-16FC-8F8F1775A212}"/>
              </a:ext>
            </a:extLst>
          </p:cNvPr>
          <p:cNvCxnSpPr>
            <a:cxnSpLocks/>
            <a:stCxn id="1073" idx="0"/>
            <a:endCxn id="1085" idx="1"/>
          </p:cNvCxnSpPr>
          <p:nvPr/>
        </p:nvCxnSpPr>
        <p:spPr bwMode="auto">
          <a:xfrm rot="16200000" flipV="1">
            <a:off x="8802461" y="3648346"/>
            <a:ext cx="835698" cy="160525"/>
          </a:xfrm>
          <a:prstGeom prst="bentConnector4">
            <a:avLst>
              <a:gd name="adj1" fmla="val 32189"/>
              <a:gd name="adj2" fmla="val 265176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4" name="Straight Arrow Connector 1213">
            <a:extLst>
              <a:ext uri="{FF2B5EF4-FFF2-40B4-BE49-F238E27FC236}">
                <a16:creationId xmlns:a16="http://schemas.microsoft.com/office/drawing/2014/main" id="{9B845ABA-6245-83B9-5857-BF2C5DB03FE0}"/>
              </a:ext>
            </a:extLst>
          </p:cNvPr>
          <p:cNvCxnSpPr/>
          <p:nvPr/>
        </p:nvCxnSpPr>
        <p:spPr bwMode="auto">
          <a:xfrm flipV="1">
            <a:off x="10588025" y="2037051"/>
            <a:ext cx="1592129" cy="1259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5" name="Text Box 227">
            <a:extLst>
              <a:ext uri="{FF2B5EF4-FFF2-40B4-BE49-F238E27FC236}">
                <a16:creationId xmlns:a16="http://schemas.microsoft.com/office/drawing/2014/main" id="{66FD4B4D-1D29-7C0E-FCF0-F5731ED2E644}"/>
              </a:ext>
            </a:extLst>
          </p:cNvPr>
          <p:cNvSpPr txBox="1"/>
          <p:nvPr/>
        </p:nvSpPr>
        <p:spPr>
          <a:xfrm>
            <a:off x="10566403" y="1813803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216" name="Text Box 227">
            <a:extLst>
              <a:ext uri="{FF2B5EF4-FFF2-40B4-BE49-F238E27FC236}">
                <a16:creationId xmlns:a16="http://schemas.microsoft.com/office/drawing/2014/main" id="{0673E73D-584D-55A0-623C-D40885BBE4B4}"/>
              </a:ext>
            </a:extLst>
          </p:cNvPr>
          <p:cNvSpPr txBox="1"/>
          <p:nvPr/>
        </p:nvSpPr>
        <p:spPr>
          <a:xfrm>
            <a:off x="10617001" y="2062699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cxnSp>
        <p:nvCxnSpPr>
          <p:cNvPr id="1217" name="Straight Arrow Connector 1216">
            <a:extLst>
              <a:ext uri="{FF2B5EF4-FFF2-40B4-BE49-F238E27FC236}">
                <a16:creationId xmlns:a16="http://schemas.microsoft.com/office/drawing/2014/main" id="{40C55273-5E69-55B2-E0C4-4AE3A93285E1}"/>
              </a:ext>
            </a:extLst>
          </p:cNvPr>
          <p:cNvCxnSpPr/>
          <p:nvPr/>
        </p:nvCxnSpPr>
        <p:spPr bwMode="auto">
          <a:xfrm>
            <a:off x="10508480" y="2299986"/>
            <a:ext cx="167167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31" name="Graphic 1230" descr="Programmer female outline">
            <a:extLst>
              <a:ext uri="{FF2B5EF4-FFF2-40B4-BE49-F238E27FC236}">
                <a16:creationId xmlns:a16="http://schemas.microsoft.com/office/drawing/2014/main" id="{A000D030-ACC8-F48B-972C-2B001C70DC1D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81907" y="5508987"/>
            <a:ext cx="529560" cy="529560"/>
          </a:xfrm>
          <a:prstGeom prst="rect">
            <a:avLst/>
          </a:prstGeom>
        </p:spPr>
      </p:pic>
      <p:sp>
        <p:nvSpPr>
          <p:cNvPr id="1044" name="Text Box 227">
            <a:extLst>
              <a:ext uri="{FF2B5EF4-FFF2-40B4-BE49-F238E27FC236}">
                <a16:creationId xmlns:a16="http://schemas.microsoft.com/office/drawing/2014/main" id="{E19D21A4-D26F-5DF2-7992-6F504238D60E}"/>
              </a:ext>
            </a:extLst>
          </p:cNvPr>
          <p:cNvSpPr txBox="1"/>
          <p:nvPr/>
        </p:nvSpPr>
        <p:spPr>
          <a:xfrm>
            <a:off x="9505654" y="4125429"/>
            <a:ext cx="1082371" cy="3934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  <a:endParaRPr lang="en-US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D50E77-40AA-6A41-C830-11E65AE6500D}"/>
              </a:ext>
            </a:extLst>
          </p:cNvPr>
          <p:cNvSpPr txBox="1"/>
          <p:nvPr/>
        </p:nvSpPr>
        <p:spPr>
          <a:xfrm>
            <a:off x="3870790" y="5592579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7       </a:t>
            </a:r>
          </a:p>
        </p:txBody>
      </p:sp>
      <p:pic>
        <p:nvPicPr>
          <p:cNvPr id="30" name="Graphic 29" descr="Wireless router outline">
            <a:extLst>
              <a:ext uri="{FF2B5EF4-FFF2-40B4-BE49-F238E27FC236}">
                <a16:creationId xmlns:a16="http://schemas.microsoft.com/office/drawing/2014/main" id="{1F051E2D-C446-BFAC-FCCC-4EC79A3BA904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5509519" y="3456862"/>
            <a:ext cx="395173" cy="395173"/>
          </a:xfrm>
          <a:prstGeom prst="rect">
            <a:avLst/>
          </a:prstGeom>
        </p:spPr>
      </p:pic>
      <p:sp>
        <p:nvSpPr>
          <p:cNvPr id="38" name="Text Box 227">
            <a:extLst>
              <a:ext uri="{FF2B5EF4-FFF2-40B4-BE49-F238E27FC236}">
                <a16:creationId xmlns:a16="http://schemas.microsoft.com/office/drawing/2014/main" id="{24F531BB-567C-0BD7-AAA8-3022060C5A4E}"/>
              </a:ext>
            </a:extLst>
          </p:cNvPr>
          <p:cNvSpPr txBox="1"/>
          <p:nvPr/>
        </p:nvSpPr>
        <p:spPr>
          <a:xfrm>
            <a:off x="-42204" y="1767384"/>
            <a:ext cx="1840385" cy="127105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dirty="0">
                <a:effectLst/>
                <a:latin typeface="Avenir Book" panose="02000503020000020003" pitchFamily="2" charset="0"/>
              </a:rPr>
              <a:t>NOTE: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Data Capture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at the edge is often stored as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Reference Data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on the host (for model building, adjudication, extensibility)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227">
            <a:extLst>
              <a:ext uri="{FF2B5EF4-FFF2-40B4-BE49-F238E27FC236}">
                <a16:creationId xmlns:a16="http://schemas.microsoft.com/office/drawing/2014/main" id="{815A7BD0-CD2F-BA29-BBD3-ADF36975616C}"/>
              </a:ext>
            </a:extLst>
          </p:cNvPr>
          <p:cNvSpPr txBox="1"/>
          <p:nvPr/>
        </p:nvSpPr>
        <p:spPr>
          <a:xfrm>
            <a:off x="1728163" y="1920704"/>
            <a:ext cx="1794082" cy="78988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 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be on the edge device, host system, or hybrid</a:t>
            </a:r>
          </a:p>
        </p:txBody>
      </p:sp>
    </p:spTree>
    <p:extLst>
      <p:ext uri="{BB962C8B-B14F-4D97-AF65-F5344CB8AC3E}">
        <p14:creationId xmlns:p14="http://schemas.microsoft.com/office/powerpoint/2010/main" val="232267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1A6EA-0C42-36C6-809D-B422FD50F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477559F0-A96C-F5E6-D264-CC5583961B9E}"/>
              </a:ext>
            </a:extLst>
          </p:cNvPr>
          <p:cNvSpPr/>
          <p:nvPr/>
        </p:nvSpPr>
        <p:spPr>
          <a:xfrm>
            <a:off x="6234615" y="-83126"/>
            <a:ext cx="5807948" cy="6456101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26" name="Rectangle 1025">
            <a:extLst>
              <a:ext uri="{FF2B5EF4-FFF2-40B4-BE49-F238E27FC236}">
                <a16:creationId xmlns:a16="http://schemas.microsoft.com/office/drawing/2014/main" id="{05237B03-9095-C51B-17BC-BEFFA7407D05}"/>
              </a:ext>
            </a:extLst>
          </p:cNvPr>
          <p:cNvSpPr/>
          <p:nvPr/>
        </p:nvSpPr>
        <p:spPr>
          <a:xfrm>
            <a:off x="3497768" y="5190240"/>
            <a:ext cx="8174605" cy="1025597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1028A5E-5CEB-7CA8-C340-12CA247F6936}"/>
              </a:ext>
            </a:extLst>
          </p:cNvPr>
          <p:cNvSpPr/>
          <p:nvPr/>
        </p:nvSpPr>
        <p:spPr>
          <a:xfrm>
            <a:off x="3612748" y="96459"/>
            <a:ext cx="7166534" cy="4758933"/>
          </a:xfrm>
          <a:prstGeom prst="rect">
            <a:avLst/>
          </a:prstGeom>
          <a:solidFill>
            <a:schemeClr val="accent5">
              <a:lumMod val="50000"/>
              <a:alpha val="9188"/>
            </a:schemeClr>
          </a:solidFill>
          <a:ln w="25400">
            <a:solidFill>
              <a:srgbClr val="7030A0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A0025B8-ABB4-19D2-E95A-3C29BBD09B78}"/>
              </a:ext>
            </a:extLst>
          </p:cNvPr>
          <p:cNvSpPr/>
          <p:nvPr/>
        </p:nvSpPr>
        <p:spPr>
          <a:xfrm>
            <a:off x="3716977" y="2806701"/>
            <a:ext cx="2992250" cy="1153438"/>
          </a:xfrm>
          <a:prstGeom prst="rect">
            <a:avLst/>
          </a:prstGeom>
          <a:solidFill>
            <a:srgbClr val="7030A0">
              <a:alpha val="17646"/>
            </a:srgbClr>
          </a:solidFill>
          <a:ln w="19050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6491408-7E38-F04C-5AFC-11F453E07DEC}"/>
              </a:ext>
            </a:extLst>
          </p:cNvPr>
          <p:cNvSpPr/>
          <p:nvPr/>
        </p:nvSpPr>
        <p:spPr>
          <a:xfrm>
            <a:off x="3725524" y="1502567"/>
            <a:ext cx="2961020" cy="1153438"/>
          </a:xfrm>
          <a:prstGeom prst="rect">
            <a:avLst/>
          </a:prstGeom>
          <a:solidFill>
            <a:srgbClr val="C00000">
              <a:alpha val="13277"/>
            </a:srgbClr>
          </a:solidFill>
          <a:ln w="285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BF6D89F-BB1E-57ED-F8ED-466B773802B7}"/>
              </a:ext>
            </a:extLst>
          </p:cNvPr>
          <p:cNvSpPr/>
          <p:nvPr/>
        </p:nvSpPr>
        <p:spPr>
          <a:xfrm>
            <a:off x="3754415" y="183255"/>
            <a:ext cx="2954811" cy="1153438"/>
          </a:xfrm>
          <a:prstGeom prst="rect">
            <a:avLst/>
          </a:prstGeom>
          <a:solidFill>
            <a:srgbClr val="00B0F0">
              <a:alpha val="10395"/>
            </a:srgbClr>
          </a:solidFill>
          <a:ln w="28575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40" name="Text Box 227">
            <a:extLst>
              <a:ext uri="{FF2B5EF4-FFF2-40B4-BE49-F238E27FC236}">
                <a16:creationId xmlns:a16="http://schemas.microsoft.com/office/drawing/2014/main" id="{713F6E8C-00D7-7C34-A304-68C6B1211358}"/>
              </a:ext>
            </a:extLst>
          </p:cNvPr>
          <p:cNvSpPr txBox="1"/>
          <p:nvPr/>
        </p:nvSpPr>
        <p:spPr>
          <a:xfrm>
            <a:off x="3575459" y="174524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27">
            <a:extLst>
              <a:ext uri="{FF2B5EF4-FFF2-40B4-BE49-F238E27FC236}">
                <a16:creationId xmlns:a16="http://schemas.microsoft.com/office/drawing/2014/main" id="{1C275C6F-48A2-839E-5E0E-935D7BB2A0AB}"/>
              </a:ext>
            </a:extLst>
          </p:cNvPr>
          <p:cNvSpPr txBox="1"/>
          <p:nvPr/>
        </p:nvSpPr>
        <p:spPr>
          <a:xfrm>
            <a:off x="4732565" y="473827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7D7469B-CE41-84B4-EEA8-56D016653542}"/>
              </a:ext>
            </a:extLst>
          </p:cNvPr>
          <p:cNvGrpSpPr/>
          <p:nvPr/>
        </p:nvGrpSpPr>
        <p:grpSpPr>
          <a:xfrm>
            <a:off x="4131956" y="457687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44" name="Graphic 201" descr="Smart Phone outline">
              <a:extLst>
                <a:ext uri="{FF2B5EF4-FFF2-40B4-BE49-F238E27FC236}">
                  <a16:creationId xmlns:a16="http://schemas.microsoft.com/office/drawing/2014/main" id="{DA2FAE6E-44EE-264B-CA5D-08EDE8F029A5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45" name="Graphic 199" descr="User outline">
              <a:extLst>
                <a:ext uri="{FF2B5EF4-FFF2-40B4-BE49-F238E27FC236}">
                  <a16:creationId xmlns:a16="http://schemas.microsoft.com/office/drawing/2014/main" id="{6404F02A-EB53-F794-4107-2CE0C23246DB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sp>
        <p:nvSpPr>
          <p:cNvPr id="46" name="Text Box 227">
            <a:extLst>
              <a:ext uri="{FF2B5EF4-FFF2-40B4-BE49-F238E27FC236}">
                <a16:creationId xmlns:a16="http://schemas.microsoft.com/office/drawing/2014/main" id="{059BF95C-3F89-88BB-D733-F5DB116FB01A}"/>
              </a:ext>
            </a:extLst>
          </p:cNvPr>
          <p:cNvSpPr txBox="1"/>
          <p:nvPr/>
        </p:nvSpPr>
        <p:spPr>
          <a:xfrm>
            <a:off x="4060556" y="947870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48" name="Text Box 227">
            <a:extLst>
              <a:ext uri="{FF2B5EF4-FFF2-40B4-BE49-F238E27FC236}">
                <a16:creationId xmlns:a16="http://schemas.microsoft.com/office/drawing/2014/main" id="{7259B6DD-44E5-F092-C799-A56F7D22210A}"/>
              </a:ext>
            </a:extLst>
          </p:cNvPr>
          <p:cNvSpPr txBox="1"/>
          <p:nvPr/>
        </p:nvSpPr>
        <p:spPr>
          <a:xfrm>
            <a:off x="5722903" y="923990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49" name="Text Box 227">
            <a:extLst>
              <a:ext uri="{FF2B5EF4-FFF2-40B4-BE49-F238E27FC236}">
                <a16:creationId xmlns:a16="http://schemas.microsoft.com/office/drawing/2014/main" id="{7F215662-A72B-35D0-A1DF-119557163D4A}"/>
              </a:ext>
            </a:extLst>
          </p:cNvPr>
          <p:cNvSpPr txBox="1"/>
          <p:nvPr/>
        </p:nvSpPr>
        <p:spPr>
          <a:xfrm>
            <a:off x="3546192" y="1496441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B3D132E7-A3FF-84CF-5708-5551A69FEFF7}"/>
              </a:ext>
            </a:extLst>
          </p:cNvPr>
          <p:cNvSpPr txBox="1"/>
          <p:nvPr/>
        </p:nvSpPr>
        <p:spPr>
          <a:xfrm>
            <a:off x="10967690" y="4076172"/>
            <a:ext cx="1113743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6A691CD-0143-D94B-4B3F-6914B19063BB}"/>
              </a:ext>
            </a:extLst>
          </p:cNvPr>
          <p:cNvCxnSpPr>
            <a:cxnSpLocks/>
          </p:cNvCxnSpPr>
          <p:nvPr/>
        </p:nvCxnSpPr>
        <p:spPr bwMode="auto">
          <a:xfrm>
            <a:off x="4768277" y="730892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628196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4" name="Picture 53">
            <a:extLst>
              <a:ext uri="{FF2B5EF4-FFF2-40B4-BE49-F238E27FC236}">
                <a16:creationId xmlns:a16="http://schemas.microsoft.com/office/drawing/2014/main" id="{85DEABFB-5142-6E74-2200-6CD629DE8E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26168" y="445211"/>
            <a:ext cx="564391" cy="595401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55" name="Text Box 227">
            <a:extLst>
              <a:ext uri="{FF2B5EF4-FFF2-40B4-BE49-F238E27FC236}">
                <a16:creationId xmlns:a16="http://schemas.microsoft.com/office/drawing/2014/main" id="{21F50D62-7719-B143-2154-1A77A7CE5F68}"/>
              </a:ext>
            </a:extLst>
          </p:cNvPr>
          <p:cNvSpPr txBox="1"/>
          <p:nvPr/>
        </p:nvSpPr>
        <p:spPr>
          <a:xfrm>
            <a:off x="8530152" y="2599005"/>
            <a:ext cx="1453797" cy="5319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 Risk Factor Comparison</a:t>
            </a:r>
          </a:p>
        </p:txBody>
      </p:sp>
      <p:pic>
        <p:nvPicPr>
          <p:cNvPr id="61" name="Graphic 193" descr="Employee badge outline">
            <a:extLst>
              <a:ext uri="{FF2B5EF4-FFF2-40B4-BE49-F238E27FC236}">
                <a16:creationId xmlns:a16="http://schemas.microsoft.com/office/drawing/2014/main" id="{7F200A83-8C87-0BBE-7814-0F175F7D6C4F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t="27941"/>
          <a:stretch/>
        </p:blipFill>
        <p:spPr bwMode="auto">
          <a:xfrm>
            <a:off x="4271892" y="1869083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2ED9C1E3-6081-9057-1F88-152912305555}"/>
              </a:ext>
            </a:extLst>
          </p:cNvPr>
          <p:cNvGrpSpPr/>
          <p:nvPr/>
        </p:nvGrpSpPr>
        <p:grpSpPr>
          <a:xfrm>
            <a:off x="3583405" y="5250883"/>
            <a:ext cx="1690895" cy="945788"/>
            <a:chOff x="5231046" y="5305839"/>
            <a:chExt cx="1690895" cy="94578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D25F220-3F79-76A2-0979-44AF7DAD1E7E}"/>
                </a:ext>
              </a:extLst>
            </p:cNvPr>
            <p:cNvSpPr/>
            <p:nvPr/>
          </p:nvSpPr>
          <p:spPr>
            <a:xfrm>
              <a:off x="5231046" y="5305839"/>
              <a:ext cx="1690895" cy="9457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  <p:sp>
          <p:nvSpPr>
            <p:cNvPr id="59" name="Text Box 227">
              <a:extLst>
                <a:ext uri="{FF2B5EF4-FFF2-40B4-BE49-F238E27FC236}">
                  <a16:creationId xmlns:a16="http://schemas.microsoft.com/office/drawing/2014/main" id="{6187E531-D445-535B-3F2C-8D97E6FAE2F9}"/>
                </a:ext>
              </a:extLst>
            </p:cNvPr>
            <p:cNvSpPr txBox="1"/>
            <p:nvPr/>
          </p:nvSpPr>
          <p:spPr>
            <a:xfrm>
              <a:off x="5412014" y="5326226"/>
              <a:ext cx="1367971" cy="22338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Edge Device</a:t>
              </a:r>
            </a:p>
          </p:txBody>
        </p:sp>
        <p:sp>
          <p:nvSpPr>
            <p:cNvPr id="60" name="Text Box 227">
              <a:extLst>
                <a:ext uri="{FF2B5EF4-FFF2-40B4-BE49-F238E27FC236}">
                  <a16:creationId xmlns:a16="http://schemas.microsoft.com/office/drawing/2014/main" id="{DAF9F47A-4149-A223-D442-16BB9FDC0DD1}"/>
                </a:ext>
              </a:extLst>
            </p:cNvPr>
            <p:cNvSpPr txBox="1"/>
            <p:nvPr/>
          </p:nvSpPr>
          <p:spPr>
            <a:xfrm>
              <a:off x="5553398" y="5964952"/>
              <a:ext cx="1159351" cy="26211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40404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Live Video Chat</a:t>
              </a:r>
            </a:p>
          </p:txBody>
        </p:sp>
        <p:pic>
          <p:nvPicPr>
            <p:cNvPr id="63" name="Graphic 62" descr="Vlog outline">
              <a:extLst>
                <a:ext uri="{FF2B5EF4-FFF2-40B4-BE49-F238E27FC236}">
                  <a16:creationId xmlns:a16="http://schemas.microsoft.com/office/drawing/2014/main" id="{AE78E957-B9C1-2A4B-7752-3F903216B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780759" y="5458446"/>
              <a:ext cx="630484" cy="630484"/>
            </a:xfrm>
            <a:prstGeom prst="rect">
              <a:avLst/>
            </a:prstGeom>
          </p:spPr>
        </p:pic>
      </p:grpSp>
      <p:sp>
        <p:nvSpPr>
          <p:cNvPr id="1024" name="Text Box 227">
            <a:extLst>
              <a:ext uri="{FF2B5EF4-FFF2-40B4-BE49-F238E27FC236}">
                <a16:creationId xmlns:a16="http://schemas.microsoft.com/office/drawing/2014/main" id="{385DFA48-6FF3-1F64-DC05-FF596EE43F8F}"/>
              </a:ext>
            </a:extLst>
          </p:cNvPr>
          <p:cNvSpPr txBox="1"/>
          <p:nvPr/>
        </p:nvSpPr>
        <p:spPr>
          <a:xfrm>
            <a:off x="6339564" y="5460739"/>
            <a:ext cx="1910281" cy="2217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5" name="Straight Arrow Connector 1024">
            <a:extLst>
              <a:ext uri="{FF2B5EF4-FFF2-40B4-BE49-F238E27FC236}">
                <a16:creationId xmlns:a16="http://schemas.microsoft.com/office/drawing/2014/main" id="{DE7D5ACB-E93E-4E06-0934-A4372E72112D}"/>
              </a:ext>
            </a:extLst>
          </p:cNvPr>
          <p:cNvCxnSpPr/>
          <p:nvPr/>
        </p:nvCxnSpPr>
        <p:spPr bwMode="auto">
          <a:xfrm>
            <a:off x="5270114" y="5739911"/>
            <a:ext cx="415352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0" name="Text Box 227">
            <a:extLst>
              <a:ext uri="{FF2B5EF4-FFF2-40B4-BE49-F238E27FC236}">
                <a16:creationId xmlns:a16="http://schemas.microsoft.com/office/drawing/2014/main" id="{D6F276A0-3F48-484D-5F7F-CFF36FF26271}"/>
              </a:ext>
            </a:extLst>
          </p:cNvPr>
          <p:cNvSpPr txBox="1"/>
          <p:nvPr/>
        </p:nvSpPr>
        <p:spPr>
          <a:xfrm>
            <a:off x="10206570" y="1355605"/>
            <a:ext cx="1136623" cy="4826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sp>
        <p:nvSpPr>
          <p:cNvPr id="1033" name="Text Box 227">
            <a:extLst>
              <a:ext uri="{FF2B5EF4-FFF2-40B4-BE49-F238E27FC236}">
                <a16:creationId xmlns:a16="http://schemas.microsoft.com/office/drawing/2014/main" id="{17B540D5-1438-01D7-FFB3-E1ADDDC68578}"/>
              </a:ext>
            </a:extLst>
          </p:cNvPr>
          <p:cNvSpPr txBox="1"/>
          <p:nvPr/>
        </p:nvSpPr>
        <p:spPr>
          <a:xfrm rot="5400000">
            <a:off x="10008408" y="3494104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1035" name="Elbow Connector 1034">
            <a:extLst>
              <a:ext uri="{FF2B5EF4-FFF2-40B4-BE49-F238E27FC236}">
                <a16:creationId xmlns:a16="http://schemas.microsoft.com/office/drawing/2014/main" id="{B4D44CC1-54ED-3B6A-FE25-770B2668B8C0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220754" y="2449882"/>
            <a:ext cx="7121574" cy="2521577"/>
          </a:xfrm>
          <a:prstGeom prst="bentConnector3">
            <a:avLst>
              <a:gd name="adj1" fmla="val 391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8" name="Elbow Connector 1037">
            <a:extLst>
              <a:ext uri="{FF2B5EF4-FFF2-40B4-BE49-F238E27FC236}">
                <a16:creationId xmlns:a16="http://schemas.microsoft.com/office/drawing/2014/main" id="{EAE65CCA-771C-51CD-E594-589ADCB7C419}"/>
              </a:ext>
            </a:extLst>
          </p:cNvPr>
          <p:cNvCxnSpPr>
            <a:cxnSpLocks/>
            <a:endCxn id="1026" idx="1"/>
          </p:cNvCxnSpPr>
          <p:nvPr/>
        </p:nvCxnSpPr>
        <p:spPr bwMode="auto">
          <a:xfrm rot="16200000" flipH="1">
            <a:off x="2988007" y="5193278"/>
            <a:ext cx="731576" cy="287946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BD2BAAE7-C8A6-92D8-9DFC-B0ED0D9E2221}"/>
              </a:ext>
            </a:extLst>
          </p:cNvPr>
          <p:cNvCxnSpPr/>
          <p:nvPr/>
        </p:nvCxnSpPr>
        <p:spPr bwMode="auto">
          <a:xfrm>
            <a:off x="10912990" y="5602779"/>
            <a:ext cx="127901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6" name="Text Box 227">
            <a:extLst>
              <a:ext uri="{FF2B5EF4-FFF2-40B4-BE49-F238E27FC236}">
                <a16:creationId xmlns:a16="http://schemas.microsoft.com/office/drawing/2014/main" id="{43DA4F4B-587B-8CA1-C164-9B07863BB3B1}"/>
              </a:ext>
            </a:extLst>
          </p:cNvPr>
          <p:cNvSpPr txBox="1"/>
          <p:nvPr/>
        </p:nvSpPr>
        <p:spPr>
          <a:xfrm>
            <a:off x="10786046" y="5373900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052" name="Text Box 227">
            <a:extLst>
              <a:ext uri="{FF2B5EF4-FFF2-40B4-BE49-F238E27FC236}">
                <a16:creationId xmlns:a16="http://schemas.microsoft.com/office/drawing/2014/main" id="{5899674F-0190-1C5F-E65F-8059890188B8}"/>
              </a:ext>
            </a:extLst>
          </p:cNvPr>
          <p:cNvSpPr txBox="1"/>
          <p:nvPr/>
        </p:nvSpPr>
        <p:spPr>
          <a:xfrm>
            <a:off x="10827463" y="5644124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sp>
        <p:nvSpPr>
          <p:cNvPr id="1056" name="Text Box 227">
            <a:extLst>
              <a:ext uri="{FF2B5EF4-FFF2-40B4-BE49-F238E27FC236}">
                <a16:creationId xmlns:a16="http://schemas.microsoft.com/office/drawing/2014/main" id="{DDCAD7D7-99D7-A088-9FF5-D54E90EAD3D9}"/>
              </a:ext>
            </a:extLst>
          </p:cNvPr>
          <p:cNvSpPr txBox="1"/>
          <p:nvPr/>
        </p:nvSpPr>
        <p:spPr>
          <a:xfrm>
            <a:off x="1192681" y="5164861"/>
            <a:ext cx="1934897" cy="1143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9" name="Text Box 227">
            <a:extLst>
              <a:ext uri="{FF2B5EF4-FFF2-40B4-BE49-F238E27FC236}">
                <a16:creationId xmlns:a16="http://schemas.microsoft.com/office/drawing/2014/main" id="{8CC7D428-4818-81EA-C130-89C0586676B3}"/>
              </a:ext>
            </a:extLst>
          </p:cNvPr>
          <p:cNvSpPr txBox="1"/>
          <p:nvPr/>
        </p:nvSpPr>
        <p:spPr>
          <a:xfrm>
            <a:off x="4763045" y="1763592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60" name="Text Box 227">
            <a:extLst>
              <a:ext uri="{FF2B5EF4-FFF2-40B4-BE49-F238E27FC236}">
                <a16:creationId xmlns:a16="http://schemas.microsoft.com/office/drawing/2014/main" id="{57809326-D252-0269-5593-F298C8AE97F0}"/>
              </a:ext>
            </a:extLst>
          </p:cNvPr>
          <p:cNvSpPr txBox="1"/>
          <p:nvPr/>
        </p:nvSpPr>
        <p:spPr>
          <a:xfrm>
            <a:off x="4091036" y="2237635"/>
            <a:ext cx="896737" cy="4244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cxnSp>
        <p:nvCxnSpPr>
          <p:cNvPr id="1061" name="Straight Arrow Connector 1060">
            <a:extLst>
              <a:ext uri="{FF2B5EF4-FFF2-40B4-BE49-F238E27FC236}">
                <a16:creationId xmlns:a16="http://schemas.microsoft.com/office/drawing/2014/main" id="{4E3881FD-CBB0-C8B9-40C8-CF2C2501DC66}"/>
              </a:ext>
            </a:extLst>
          </p:cNvPr>
          <p:cNvCxnSpPr>
            <a:cxnSpLocks/>
          </p:cNvCxnSpPr>
          <p:nvPr/>
        </p:nvCxnSpPr>
        <p:spPr bwMode="auto">
          <a:xfrm>
            <a:off x="4798757" y="202790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2" name="Text Box 227">
            <a:extLst>
              <a:ext uri="{FF2B5EF4-FFF2-40B4-BE49-F238E27FC236}">
                <a16:creationId xmlns:a16="http://schemas.microsoft.com/office/drawing/2014/main" id="{D281E68F-919F-BE3D-7938-A2D591D31893}"/>
              </a:ext>
            </a:extLst>
          </p:cNvPr>
          <p:cNvSpPr txBox="1"/>
          <p:nvPr/>
        </p:nvSpPr>
        <p:spPr>
          <a:xfrm>
            <a:off x="3540217" y="2817365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3" name="Text Box 227">
            <a:extLst>
              <a:ext uri="{FF2B5EF4-FFF2-40B4-BE49-F238E27FC236}">
                <a16:creationId xmlns:a16="http://schemas.microsoft.com/office/drawing/2014/main" id="{2B6F0124-1DCD-B53B-89F9-98054605557F}"/>
              </a:ext>
            </a:extLst>
          </p:cNvPr>
          <p:cNvSpPr txBox="1"/>
          <p:nvPr/>
        </p:nvSpPr>
        <p:spPr>
          <a:xfrm>
            <a:off x="4752607" y="306772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1064" name="Text Box 227">
            <a:extLst>
              <a:ext uri="{FF2B5EF4-FFF2-40B4-BE49-F238E27FC236}">
                <a16:creationId xmlns:a16="http://schemas.microsoft.com/office/drawing/2014/main" id="{894F273A-B720-11C0-7437-F55388BF4CEC}"/>
              </a:ext>
            </a:extLst>
          </p:cNvPr>
          <p:cNvSpPr txBox="1"/>
          <p:nvPr/>
        </p:nvSpPr>
        <p:spPr>
          <a:xfrm>
            <a:off x="4152074" y="3507863"/>
            <a:ext cx="713699" cy="3595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65" name="Text Box 227">
            <a:extLst>
              <a:ext uri="{FF2B5EF4-FFF2-40B4-BE49-F238E27FC236}">
                <a16:creationId xmlns:a16="http://schemas.microsoft.com/office/drawing/2014/main" id="{3A243AB4-F1F7-708B-DFFD-B7B6B45695D5}"/>
              </a:ext>
            </a:extLst>
          </p:cNvPr>
          <p:cNvSpPr txBox="1"/>
          <p:nvPr/>
        </p:nvSpPr>
        <p:spPr>
          <a:xfrm>
            <a:off x="5882269" y="3507863"/>
            <a:ext cx="804275" cy="3959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Signals Processing</a:t>
            </a:r>
          </a:p>
        </p:txBody>
      </p:sp>
      <p:cxnSp>
        <p:nvCxnSpPr>
          <p:cNvPr id="1066" name="Straight Arrow Connector 1065">
            <a:extLst>
              <a:ext uri="{FF2B5EF4-FFF2-40B4-BE49-F238E27FC236}">
                <a16:creationId xmlns:a16="http://schemas.microsoft.com/office/drawing/2014/main" id="{9AFB982D-6114-BA6B-EFC2-8C31B6E7A434}"/>
              </a:ext>
            </a:extLst>
          </p:cNvPr>
          <p:cNvCxnSpPr>
            <a:cxnSpLocks/>
          </p:cNvCxnSpPr>
          <p:nvPr/>
        </p:nvCxnSpPr>
        <p:spPr bwMode="auto">
          <a:xfrm>
            <a:off x="4788319" y="332479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67" name="Graphic 1066" descr="Table outline">
            <a:extLst>
              <a:ext uri="{FF2B5EF4-FFF2-40B4-BE49-F238E27FC236}">
                <a16:creationId xmlns:a16="http://schemas.microsoft.com/office/drawing/2014/main" id="{9B4D010C-3590-804F-8538-DE9AF487F4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4228254" y="3095978"/>
            <a:ext cx="546097" cy="546097"/>
          </a:xfrm>
          <a:prstGeom prst="rect">
            <a:avLst/>
          </a:prstGeom>
        </p:spPr>
      </p:pic>
      <p:sp>
        <p:nvSpPr>
          <p:cNvPr id="1070" name="Text Box 227">
            <a:extLst>
              <a:ext uri="{FF2B5EF4-FFF2-40B4-BE49-F238E27FC236}">
                <a16:creationId xmlns:a16="http://schemas.microsoft.com/office/drawing/2014/main" id="{FB745D73-FAF1-6AF8-0E09-997428947BA6}"/>
              </a:ext>
            </a:extLst>
          </p:cNvPr>
          <p:cNvSpPr txBox="1"/>
          <p:nvPr/>
        </p:nvSpPr>
        <p:spPr>
          <a:xfrm>
            <a:off x="5745440" y="2237635"/>
            <a:ext cx="1044742" cy="3760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pic>
        <p:nvPicPr>
          <p:cNvPr id="1071" name="Graphic 1070" descr="Database outline">
            <a:extLst>
              <a:ext uri="{FF2B5EF4-FFF2-40B4-BE49-F238E27FC236}">
                <a16:creationId xmlns:a16="http://schemas.microsoft.com/office/drawing/2014/main" id="{88E6D856-E338-8E5A-3885-C78D1E58B7C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20631" t="11594" r="17591" b="6224"/>
          <a:stretch/>
        </p:blipFill>
        <p:spPr>
          <a:xfrm>
            <a:off x="7097631" y="4170169"/>
            <a:ext cx="394146" cy="524310"/>
          </a:xfrm>
          <a:prstGeom prst="rect">
            <a:avLst/>
          </a:prstGeom>
        </p:spPr>
      </p:pic>
      <p:pic>
        <p:nvPicPr>
          <p:cNvPr id="1073" name="Graphic 1072" descr="Database outline">
            <a:extLst>
              <a:ext uri="{FF2B5EF4-FFF2-40B4-BE49-F238E27FC236}">
                <a16:creationId xmlns:a16="http://schemas.microsoft.com/office/drawing/2014/main" id="{9208A81D-0C88-2334-8406-30F87D464F5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 l="20631" t="11594" r="17591" b="6224"/>
          <a:stretch/>
        </p:blipFill>
        <p:spPr>
          <a:xfrm>
            <a:off x="9103499" y="4146458"/>
            <a:ext cx="394146" cy="524310"/>
          </a:xfrm>
          <a:prstGeom prst="rect">
            <a:avLst/>
          </a:prstGeom>
        </p:spPr>
      </p:pic>
      <p:pic>
        <p:nvPicPr>
          <p:cNvPr id="1074" name="Graphic 1073" descr="Database outline">
            <a:extLst>
              <a:ext uri="{FF2B5EF4-FFF2-40B4-BE49-F238E27FC236}">
                <a16:creationId xmlns:a16="http://schemas.microsoft.com/office/drawing/2014/main" id="{5FFE371E-01AA-F388-7034-57E9A166A69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 l="20631" t="11594" r="17591" b="6224"/>
          <a:stretch/>
        </p:blipFill>
        <p:spPr>
          <a:xfrm>
            <a:off x="8140419" y="4144993"/>
            <a:ext cx="394146" cy="524310"/>
          </a:xfrm>
          <a:prstGeom prst="rect">
            <a:avLst/>
          </a:prstGeom>
        </p:spPr>
      </p:pic>
      <p:pic>
        <p:nvPicPr>
          <p:cNvPr id="1076" name="Graphic 15">
            <a:extLst>
              <a:ext uri="{FF2B5EF4-FFF2-40B4-BE49-F238E27FC236}">
                <a16:creationId xmlns:a16="http://schemas.microsoft.com/office/drawing/2014/main" id="{A73C7672-7810-05F7-AD9A-F73A089325F4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5994040" y="485025"/>
            <a:ext cx="512296" cy="506789"/>
          </a:xfrm>
          <a:prstGeom prst="rect">
            <a:avLst/>
          </a:prstGeom>
        </p:spPr>
      </p:pic>
      <p:pic>
        <p:nvPicPr>
          <p:cNvPr id="1077" name="Graphic 58">
            <a:extLst>
              <a:ext uri="{FF2B5EF4-FFF2-40B4-BE49-F238E27FC236}">
                <a16:creationId xmlns:a16="http://schemas.microsoft.com/office/drawing/2014/main" id="{7883CF69-415E-E9E7-DBEE-68FE4099BF0F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5987251" y="1757660"/>
            <a:ext cx="538905" cy="544763"/>
          </a:xfrm>
          <a:prstGeom prst="rect">
            <a:avLst/>
          </a:prstGeom>
        </p:spPr>
      </p:pic>
      <p:pic>
        <p:nvPicPr>
          <p:cNvPr id="1080" name="Graphic 64">
            <a:extLst>
              <a:ext uri="{FF2B5EF4-FFF2-40B4-BE49-F238E27FC236}">
                <a16:creationId xmlns:a16="http://schemas.microsoft.com/office/drawing/2014/main" id="{37C23ED5-B6D2-5FC1-9C80-B3A600D91BED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6042283" y="3080052"/>
            <a:ext cx="526617" cy="461416"/>
          </a:xfrm>
          <a:prstGeom prst="rect">
            <a:avLst/>
          </a:prstGeom>
        </p:spPr>
      </p:pic>
      <p:pic>
        <p:nvPicPr>
          <p:cNvPr id="1081" name="Graphic 34">
            <a:extLst>
              <a:ext uri="{FF2B5EF4-FFF2-40B4-BE49-F238E27FC236}">
                <a16:creationId xmlns:a16="http://schemas.microsoft.com/office/drawing/2014/main" id="{FA59C8FB-CE52-2B17-B00C-EFDB5FA8EF10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 rot="16200000">
            <a:off x="9764932" y="1627604"/>
            <a:ext cx="815187" cy="818894"/>
          </a:xfrm>
          <a:prstGeom prst="rect">
            <a:avLst/>
          </a:prstGeom>
        </p:spPr>
      </p:pic>
      <p:pic>
        <p:nvPicPr>
          <p:cNvPr id="1084" name="Picture 1083">
            <a:extLst>
              <a:ext uri="{FF2B5EF4-FFF2-40B4-BE49-F238E27FC236}">
                <a16:creationId xmlns:a16="http://schemas.microsoft.com/office/drawing/2014/main" id="{78B9042D-9060-EB5A-9563-30E31227BF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5701" y="1720244"/>
            <a:ext cx="564391" cy="59540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1085" name="Picture 1084">
            <a:extLst>
              <a:ext uri="{FF2B5EF4-FFF2-40B4-BE49-F238E27FC236}">
                <a16:creationId xmlns:a16="http://schemas.microsoft.com/office/drawing/2014/main" id="{756E6544-05C9-81D4-FE7C-5722DE16F6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0047" y="3013059"/>
            <a:ext cx="564391" cy="595401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cxnSp>
        <p:nvCxnSpPr>
          <p:cNvPr id="1087" name="Straight Arrow Connector 1086">
            <a:extLst>
              <a:ext uri="{FF2B5EF4-FFF2-40B4-BE49-F238E27FC236}">
                <a16:creationId xmlns:a16="http://schemas.microsoft.com/office/drawing/2014/main" id="{1B0954A1-C3D8-7BA0-D6AD-CD576E6B43BD}"/>
              </a:ext>
            </a:extLst>
          </p:cNvPr>
          <p:cNvCxnSpPr>
            <a:cxnSpLocks/>
          </p:cNvCxnSpPr>
          <p:nvPr/>
        </p:nvCxnSpPr>
        <p:spPr bwMode="auto">
          <a:xfrm>
            <a:off x="6506336" y="622199"/>
            <a:ext cx="183115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3" name="Straight Arrow Connector 1092">
            <a:extLst>
              <a:ext uri="{FF2B5EF4-FFF2-40B4-BE49-F238E27FC236}">
                <a16:creationId xmlns:a16="http://schemas.microsoft.com/office/drawing/2014/main" id="{6B44C063-2F65-DA28-566B-B0D560317D34}"/>
              </a:ext>
            </a:extLst>
          </p:cNvPr>
          <p:cNvCxnSpPr>
            <a:cxnSpLocks/>
          </p:cNvCxnSpPr>
          <p:nvPr/>
        </p:nvCxnSpPr>
        <p:spPr bwMode="auto">
          <a:xfrm>
            <a:off x="6547729" y="1896503"/>
            <a:ext cx="2067972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7" name="Straight Arrow Connector 1096">
            <a:extLst>
              <a:ext uri="{FF2B5EF4-FFF2-40B4-BE49-F238E27FC236}">
                <a16:creationId xmlns:a16="http://schemas.microsoft.com/office/drawing/2014/main" id="{7FE58061-DAA6-CD63-71E3-65359C860553}"/>
              </a:ext>
            </a:extLst>
          </p:cNvPr>
          <p:cNvCxnSpPr>
            <a:cxnSpLocks/>
            <a:stCxn id="1084" idx="3"/>
          </p:cNvCxnSpPr>
          <p:nvPr/>
        </p:nvCxnSpPr>
        <p:spPr bwMode="auto">
          <a:xfrm flipV="1">
            <a:off x="9180092" y="2017944"/>
            <a:ext cx="582986" cy="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6" name="Straight Arrow Connector 1095">
            <a:extLst>
              <a:ext uri="{FF2B5EF4-FFF2-40B4-BE49-F238E27FC236}">
                <a16:creationId xmlns:a16="http://schemas.microsoft.com/office/drawing/2014/main" id="{7FE91410-7F6E-3B69-0388-6D665F5267B6}"/>
              </a:ext>
            </a:extLst>
          </p:cNvPr>
          <p:cNvCxnSpPr>
            <a:cxnSpLocks/>
          </p:cNvCxnSpPr>
          <p:nvPr/>
        </p:nvCxnSpPr>
        <p:spPr bwMode="auto">
          <a:xfrm>
            <a:off x="6568900" y="3201397"/>
            <a:ext cx="253459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8" name="Elbow Connector 1097">
            <a:extLst>
              <a:ext uri="{FF2B5EF4-FFF2-40B4-BE49-F238E27FC236}">
                <a16:creationId xmlns:a16="http://schemas.microsoft.com/office/drawing/2014/main" id="{80740AB2-07BA-FE7B-4722-B8873CD19E69}"/>
              </a:ext>
            </a:extLst>
          </p:cNvPr>
          <p:cNvCxnSpPr>
            <a:cxnSpLocks/>
            <a:endCxn id="1081" idx="3"/>
          </p:cNvCxnSpPr>
          <p:nvPr/>
        </p:nvCxnSpPr>
        <p:spPr bwMode="auto">
          <a:xfrm>
            <a:off x="8918485" y="640090"/>
            <a:ext cx="1254041" cy="989368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9" name="Elbow Connector 1098">
            <a:extLst>
              <a:ext uri="{FF2B5EF4-FFF2-40B4-BE49-F238E27FC236}">
                <a16:creationId xmlns:a16="http://schemas.microsoft.com/office/drawing/2014/main" id="{E0AD5612-4FBC-D207-194F-89EB49BFA4F9}"/>
              </a:ext>
            </a:extLst>
          </p:cNvPr>
          <p:cNvCxnSpPr>
            <a:cxnSpLocks/>
            <a:stCxn id="1085" idx="3"/>
            <a:endCxn id="1081" idx="1"/>
          </p:cNvCxnSpPr>
          <p:nvPr/>
        </p:nvCxnSpPr>
        <p:spPr bwMode="auto">
          <a:xfrm flipV="1">
            <a:off x="9704438" y="2444645"/>
            <a:ext cx="468088" cy="866115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2" name="Text Box 227">
            <a:extLst>
              <a:ext uri="{FF2B5EF4-FFF2-40B4-BE49-F238E27FC236}">
                <a16:creationId xmlns:a16="http://schemas.microsoft.com/office/drawing/2014/main" id="{0388304E-5503-661F-8127-6CAC758B9039}"/>
              </a:ext>
            </a:extLst>
          </p:cNvPr>
          <p:cNvSpPr txBox="1"/>
          <p:nvPr/>
        </p:nvSpPr>
        <p:spPr>
          <a:xfrm>
            <a:off x="8319939" y="1238687"/>
            <a:ext cx="1177983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Comparison</a:t>
            </a:r>
          </a:p>
        </p:txBody>
      </p:sp>
      <p:sp>
        <p:nvSpPr>
          <p:cNvPr id="1106" name="Text Box 227">
            <a:extLst>
              <a:ext uri="{FF2B5EF4-FFF2-40B4-BE49-F238E27FC236}">
                <a16:creationId xmlns:a16="http://schemas.microsoft.com/office/drawing/2014/main" id="{933CD9A2-80C4-7575-B252-87B0DB1E879C}"/>
              </a:ext>
            </a:extLst>
          </p:cNvPr>
          <p:cNvSpPr txBox="1"/>
          <p:nvPr/>
        </p:nvSpPr>
        <p:spPr>
          <a:xfrm>
            <a:off x="8086309" y="42505"/>
            <a:ext cx="953011" cy="35074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 Comparison</a:t>
            </a:r>
          </a:p>
        </p:txBody>
      </p:sp>
      <p:sp>
        <p:nvSpPr>
          <p:cNvPr id="1108" name="Slide Number Placeholder 3">
            <a:extLst>
              <a:ext uri="{FF2B5EF4-FFF2-40B4-BE49-F238E27FC236}">
                <a16:creationId xmlns:a16="http://schemas.microsoft.com/office/drawing/2014/main" id="{F72BABD9-74CE-68DD-7F22-2E6663483E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565936"/>
            <a:ext cx="2844800" cy="281674"/>
          </a:xfrm>
        </p:spPr>
        <p:txBody>
          <a:bodyPr/>
          <a:lstStyle/>
          <a:p>
            <a:fld id="{D4163BC2-932A-D541-9F31-F345D94EF3A5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0CBA1CD-3ABE-5C5C-7EFC-ABFFB5126053}"/>
              </a:ext>
            </a:extLst>
          </p:cNvPr>
          <p:cNvGrpSpPr/>
          <p:nvPr/>
        </p:nvGrpSpPr>
        <p:grpSpPr>
          <a:xfrm>
            <a:off x="9943817" y="5232172"/>
            <a:ext cx="932597" cy="827841"/>
            <a:chOff x="9083644" y="5222500"/>
            <a:chExt cx="932597" cy="827841"/>
          </a:xfrm>
        </p:grpSpPr>
        <p:pic>
          <p:nvPicPr>
            <p:cNvPr id="2" name="Graphic 193" descr="Employee badge outline">
              <a:extLst>
                <a:ext uri="{FF2B5EF4-FFF2-40B4-BE49-F238E27FC236}">
                  <a16:creationId xmlns:a16="http://schemas.microsoft.com/office/drawing/2014/main" id="{6F68107B-51BC-1C8C-4501-8B45FAC99AE9}"/>
                </a:ext>
              </a:extLst>
            </p:cNvPr>
            <p:cNvPicPr/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27941"/>
            <a:stretch/>
          </p:blipFill>
          <p:spPr bwMode="auto">
            <a:xfrm>
              <a:off x="9333695" y="5643369"/>
              <a:ext cx="460880" cy="29825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04C7362-FE19-9FFC-D203-F55BDA4B22CE}"/>
                </a:ext>
              </a:extLst>
            </p:cNvPr>
            <p:cNvGrpSpPr/>
            <p:nvPr/>
          </p:nvGrpSpPr>
          <p:grpSpPr>
            <a:xfrm>
              <a:off x="9137244" y="5456858"/>
              <a:ext cx="230290" cy="225498"/>
              <a:chOff x="7365305" y="5538206"/>
              <a:chExt cx="230290" cy="225498"/>
            </a:xfrm>
          </p:grpSpPr>
          <p:pic>
            <p:nvPicPr>
              <p:cNvPr id="4" name="Graphic 199" descr="User outline">
                <a:extLst>
                  <a:ext uri="{FF2B5EF4-FFF2-40B4-BE49-F238E27FC236}">
                    <a16:creationId xmlns:a16="http://schemas.microsoft.com/office/drawing/2014/main" id="{A10C75DD-1BBC-CEFE-63BD-BA9EB5CF4EC2}"/>
                  </a:ext>
                </a:extLst>
              </p:cNvPr>
              <p:cNvPicPr/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7365305" y="5538206"/>
                <a:ext cx="230290" cy="221033"/>
              </a:xfrm>
              <a:prstGeom prst="rect">
                <a:avLst/>
              </a:prstGeom>
            </p:spPr>
          </p:pic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120FABB-99C5-914E-CA45-2FABF3A0E23A}"/>
                  </a:ext>
                </a:extLst>
              </p:cNvPr>
              <p:cNvSpPr/>
              <p:nvPr/>
            </p:nvSpPr>
            <p:spPr>
              <a:xfrm>
                <a:off x="7365946" y="5540317"/>
                <a:ext cx="226725" cy="223387"/>
              </a:xfrm>
              <a:prstGeom prst="rect">
                <a:avLst/>
              </a:prstGeom>
              <a:noFill/>
              <a:ln w="15875"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marL="171450" indent="-171450" algn="l">
                  <a:buFont typeface="Wingdings" pitchFamily="2" charset="2"/>
                  <a:buChar char="ü"/>
                </a:pPr>
                <a:endParaRPr lang="en-US" sz="1300" dirty="0">
                  <a:latin typeface="Avenir Book" panose="02000503020000020003" pitchFamily="2" charset="0"/>
                </a:endParaRPr>
              </a:p>
            </p:txBody>
          </p:sp>
        </p:grpSp>
        <p:pic>
          <p:nvPicPr>
            <p:cNvPr id="6" name="Graphic 5" descr="Table outline">
              <a:extLst>
                <a:ext uri="{FF2B5EF4-FFF2-40B4-BE49-F238E27FC236}">
                  <a16:creationId xmlns:a16="http://schemas.microsoft.com/office/drawing/2014/main" id="{B06643AF-4558-E092-7709-2286E7473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rcRect/>
            <a:stretch/>
          </p:blipFill>
          <p:spPr>
            <a:xfrm>
              <a:off x="9680777" y="5393313"/>
              <a:ext cx="325311" cy="325311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603EA1F-F619-1DF9-852A-F42E38448319}"/>
                </a:ext>
              </a:extLst>
            </p:cNvPr>
            <p:cNvSpPr>
              <a:spLocks/>
            </p:cNvSpPr>
            <p:nvPr/>
          </p:nvSpPr>
          <p:spPr>
            <a:xfrm>
              <a:off x="9083644" y="5222500"/>
              <a:ext cx="932597" cy="82784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txBody>
            <a:bodyPr wrap="square" rtlCol="0" anchor="ctr">
              <a:spAutoFit/>
            </a:bodyPr>
            <a:lstStyle/>
            <a:p>
              <a:pPr marL="171450" indent="-171450" algn="l">
                <a:buFont typeface="Wingdings" pitchFamily="2" charset="2"/>
                <a:buChar char="ü"/>
              </a:pPr>
              <a:endParaRPr lang="en-US" sz="1300" dirty="0">
                <a:latin typeface="Avenir Book" panose="02000503020000020003" pitchFamily="2" charset="0"/>
              </a:endParaRPr>
            </a:p>
          </p:txBody>
        </p:sp>
      </p:grpSp>
      <p:sp>
        <p:nvSpPr>
          <p:cNvPr id="13" name="Text Box 227">
            <a:extLst>
              <a:ext uri="{FF2B5EF4-FFF2-40B4-BE49-F238E27FC236}">
                <a16:creationId xmlns:a16="http://schemas.microsoft.com/office/drawing/2014/main" id="{28544210-6CD2-D5A5-36AC-3907D8232CE7}"/>
              </a:ext>
            </a:extLst>
          </p:cNvPr>
          <p:cNvSpPr txBox="1"/>
          <p:nvPr/>
        </p:nvSpPr>
        <p:spPr>
          <a:xfrm>
            <a:off x="8823889" y="5980939"/>
            <a:ext cx="1756030" cy="2267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Review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96F7EC1-0C94-40DD-4E12-812B98D2F380}"/>
              </a:ext>
            </a:extLst>
          </p:cNvPr>
          <p:cNvCxnSpPr/>
          <p:nvPr/>
        </p:nvCxnSpPr>
        <p:spPr bwMode="auto">
          <a:xfrm>
            <a:off x="10868500" y="5871036"/>
            <a:ext cx="131165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3886A792-215E-8032-1B78-21917F14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2141" y="-32299"/>
            <a:ext cx="3333762" cy="1143000"/>
          </a:xfrm>
        </p:spPr>
        <p:txBody>
          <a:bodyPr/>
          <a:lstStyle/>
          <a:p>
            <a:r>
              <a:rPr lang="en-US" dirty="0"/>
              <a:t>RIDV Attack Vectors B</a:t>
            </a:r>
          </a:p>
        </p:txBody>
      </p:sp>
      <p:cxnSp>
        <p:nvCxnSpPr>
          <p:cNvPr id="1072" name="Elbow Connector 1071">
            <a:extLst>
              <a:ext uri="{FF2B5EF4-FFF2-40B4-BE49-F238E27FC236}">
                <a16:creationId xmlns:a16="http://schemas.microsoft.com/office/drawing/2014/main" id="{A329BC2E-93A2-D76B-D198-F3B867C933C6}"/>
              </a:ext>
            </a:extLst>
          </p:cNvPr>
          <p:cNvCxnSpPr>
            <a:cxnSpLocks/>
            <a:endCxn id="54" idx="1"/>
          </p:cNvCxnSpPr>
          <p:nvPr/>
        </p:nvCxnSpPr>
        <p:spPr bwMode="auto">
          <a:xfrm rot="5400000" flipH="1" flipV="1">
            <a:off x="6082052" y="1955564"/>
            <a:ext cx="3456767" cy="1031465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3" name="Elbow Connector 1142">
            <a:extLst>
              <a:ext uri="{FF2B5EF4-FFF2-40B4-BE49-F238E27FC236}">
                <a16:creationId xmlns:a16="http://schemas.microsoft.com/office/drawing/2014/main" id="{DEC1CD72-12FF-2E51-1ABF-11F5037E0804}"/>
              </a:ext>
            </a:extLst>
          </p:cNvPr>
          <p:cNvCxnSpPr>
            <a:cxnSpLocks/>
            <a:stCxn id="1074" idx="0"/>
            <a:endCxn id="1084" idx="1"/>
          </p:cNvCxnSpPr>
          <p:nvPr/>
        </p:nvCxnSpPr>
        <p:spPr bwMode="auto">
          <a:xfrm rot="5400000" flipH="1" flipV="1">
            <a:off x="7413072" y="2942365"/>
            <a:ext cx="2127048" cy="278209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EDEC3C5B-1C90-32D2-C76C-1C25A791DBC5}"/>
              </a:ext>
            </a:extLst>
          </p:cNvPr>
          <p:cNvCxnSpPr>
            <a:cxnSpLocks/>
            <a:stCxn id="1071" idx="2"/>
            <a:endCxn id="8" idx="2"/>
          </p:cNvCxnSpPr>
          <p:nvPr/>
        </p:nvCxnSpPr>
        <p:spPr bwMode="auto">
          <a:xfrm>
            <a:off x="7294704" y="4694479"/>
            <a:ext cx="2649113" cy="95161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4" name="Straight Arrow Connector 1153">
            <a:extLst>
              <a:ext uri="{FF2B5EF4-FFF2-40B4-BE49-F238E27FC236}">
                <a16:creationId xmlns:a16="http://schemas.microsoft.com/office/drawing/2014/main" id="{361D4ED6-1E75-7587-A6E7-99EF807E4549}"/>
              </a:ext>
            </a:extLst>
          </p:cNvPr>
          <p:cNvCxnSpPr>
            <a:cxnSpLocks/>
            <a:stCxn id="1073" idx="2"/>
            <a:endCxn id="8" idx="1"/>
          </p:cNvCxnSpPr>
          <p:nvPr/>
        </p:nvCxnSpPr>
        <p:spPr bwMode="auto">
          <a:xfrm>
            <a:off x="9300572" y="4670768"/>
            <a:ext cx="779821" cy="682639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5" name="Straight Arrow Connector 1154">
            <a:extLst>
              <a:ext uri="{FF2B5EF4-FFF2-40B4-BE49-F238E27FC236}">
                <a16:creationId xmlns:a16="http://schemas.microsoft.com/office/drawing/2014/main" id="{BF5F75C8-DDA5-1C57-C62A-FB73479B003B}"/>
              </a:ext>
            </a:extLst>
          </p:cNvPr>
          <p:cNvCxnSpPr>
            <a:cxnSpLocks/>
            <a:stCxn id="1074" idx="2"/>
          </p:cNvCxnSpPr>
          <p:nvPr/>
        </p:nvCxnSpPr>
        <p:spPr bwMode="auto">
          <a:xfrm>
            <a:off x="8337492" y="4669303"/>
            <a:ext cx="1649727" cy="79143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9" name="Elbow Connector 1178">
            <a:extLst>
              <a:ext uri="{FF2B5EF4-FFF2-40B4-BE49-F238E27FC236}">
                <a16:creationId xmlns:a16="http://schemas.microsoft.com/office/drawing/2014/main" id="{97F041F9-453E-88B6-7CE6-E07D146578CB}"/>
              </a:ext>
            </a:extLst>
          </p:cNvPr>
          <p:cNvCxnSpPr>
            <a:cxnSpLocks/>
            <a:stCxn id="1073" idx="0"/>
            <a:endCxn id="1085" idx="1"/>
          </p:cNvCxnSpPr>
          <p:nvPr/>
        </p:nvCxnSpPr>
        <p:spPr bwMode="auto">
          <a:xfrm rot="16200000" flipV="1">
            <a:off x="8802461" y="3648346"/>
            <a:ext cx="835698" cy="160525"/>
          </a:xfrm>
          <a:prstGeom prst="bentConnector4">
            <a:avLst>
              <a:gd name="adj1" fmla="val 32189"/>
              <a:gd name="adj2" fmla="val 265176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4" name="Straight Arrow Connector 1213">
            <a:extLst>
              <a:ext uri="{FF2B5EF4-FFF2-40B4-BE49-F238E27FC236}">
                <a16:creationId xmlns:a16="http://schemas.microsoft.com/office/drawing/2014/main" id="{A0732098-2C50-63C9-98C2-1918F915F5A3}"/>
              </a:ext>
            </a:extLst>
          </p:cNvPr>
          <p:cNvCxnSpPr/>
          <p:nvPr/>
        </p:nvCxnSpPr>
        <p:spPr bwMode="auto">
          <a:xfrm flipV="1">
            <a:off x="10588025" y="2037051"/>
            <a:ext cx="1592129" cy="1259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5" name="Text Box 227">
            <a:extLst>
              <a:ext uri="{FF2B5EF4-FFF2-40B4-BE49-F238E27FC236}">
                <a16:creationId xmlns:a16="http://schemas.microsoft.com/office/drawing/2014/main" id="{91C0B17F-D318-B06F-98C0-619581F393F2}"/>
              </a:ext>
            </a:extLst>
          </p:cNvPr>
          <p:cNvSpPr txBox="1"/>
          <p:nvPr/>
        </p:nvSpPr>
        <p:spPr>
          <a:xfrm>
            <a:off x="10566403" y="1813803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</a:p>
        </p:txBody>
      </p:sp>
      <p:sp>
        <p:nvSpPr>
          <p:cNvPr id="1216" name="Text Box 227">
            <a:extLst>
              <a:ext uri="{FF2B5EF4-FFF2-40B4-BE49-F238E27FC236}">
                <a16:creationId xmlns:a16="http://schemas.microsoft.com/office/drawing/2014/main" id="{A31A24A8-EB20-80E8-9D4A-EB5F59688F10}"/>
              </a:ext>
            </a:extLst>
          </p:cNvPr>
          <p:cNvSpPr txBox="1"/>
          <p:nvPr/>
        </p:nvSpPr>
        <p:spPr>
          <a:xfrm>
            <a:off x="10617001" y="2062699"/>
            <a:ext cx="844911" cy="2269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cxnSp>
        <p:nvCxnSpPr>
          <p:cNvPr id="1217" name="Straight Arrow Connector 1216">
            <a:extLst>
              <a:ext uri="{FF2B5EF4-FFF2-40B4-BE49-F238E27FC236}">
                <a16:creationId xmlns:a16="http://schemas.microsoft.com/office/drawing/2014/main" id="{FAAF5840-3DE7-BAA0-32DF-9D21FB2F7347}"/>
              </a:ext>
            </a:extLst>
          </p:cNvPr>
          <p:cNvCxnSpPr/>
          <p:nvPr/>
        </p:nvCxnSpPr>
        <p:spPr bwMode="auto">
          <a:xfrm>
            <a:off x="10508480" y="2299986"/>
            <a:ext cx="1671674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31" name="Graphic 1230" descr="Programmer female outline">
            <a:extLst>
              <a:ext uri="{FF2B5EF4-FFF2-40B4-BE49-F238E27FC236}">
                <a16:creationId xmlns:a16="http://schemas.microsoft.com/office/drawing/2014/main" id="{C3573A41-02E0-234D-432C-242FC87F1A8C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81907" y="5508987"/>
            <a:ext cx="529560" cy="529560"/>
          </a:xfrm>
          <a:prstGeom prst="rect">
            <a:avLst/>
          </a:prstGeom>
        </p:spPr>
      </p:pic>
      <p:sp>
        <p:nvSpPr>
          <p:cNvPr id="1044" name="Text Box 227">
            <a:extLst>
              <a:ext uri="{FF2B5EF4-FFF2-40B4-BE49-F238E27FC236}">
                <a16:creationId xmlns:a16="http://schemas.microsoft.com/office/drawing/2014/main" id="{5B5990C8-48CD-8FFF-034E-F071541CD3CF}"/>
              </a:ext>
            </a:extLst>
          </p:cNvPr>
          <p:cNvSpPr txBox="1"/>
          <p:nvPr/>
        </p:nvSpPr>
        <p:spPr>
          <a:xfrm>
            <a:off x="9505654" y="4125429"/>
            <a:ext cx="1082371" cy="3934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  <a:endParaRPr lang="en-US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6ED54C-D0D5-DD06-3598-8B3A7C7171DF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812508" y="842667"/>
            <a:ext cx="356596" cy="4139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D22C7A-9A9B-694B-E7C2-D3B2BC116273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547107" y="815154"/>
            <a:ext cx="356596" cy="4139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C5C4873-34E7-75DC-01C7-D39E0A812619}"/>
              </a:ext>
            </a:extLst>
          </p:cNvPr>
          <p:cNvSpPr txBox="1"/>
          <p:nvPr/>
        </p:nvSpPr>
        <p:spPr>
          <a:xfrm>
            <a:off x="4042357" y="784429"/>
            <a:ext cx="2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       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295333-FCB5-CD84-E20D-F65BB8B79C89}"/>
              </a:ext>
            </a:extLst>
          </p:cNvPr>
          <p:cNvSpPr txBox="1"/>
          <p:nvPr/>
        </p:nvSpPr>
        <p:spPr>
          <a:xfrm>
            <a:off x="5783081" y="740045"/>
            <a:ext cx="2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2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6C887A7-EA5A-71B3-63BB-02A764CFF95D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545899" y="2148779"/>
            <a:ext cx="356596" cy="41396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A43822-40D9-420C-1130-44225C2B65E1}"/>
              </a:ext>
            </a:extLst>
          </p:cNvPr>
          <p:cNvPicPr>
            <a:picLocks noChangeAspect="1"/>
          </p:cNvPicPr>
          <p:nvPr/>
        </p:nvPicPr>
        <p:blipFill>
          <a:blip r:embed="rId30"/>
          <a:srcRect l="5407" t="5223" r="18489" b="10070"/>
          <a:stretch/>
        </p:blipFill>
        <p:spPr>
          <a:xfrm>
            <a:off x="5299287" y="2175527"/>
            <a:ext cx="220064" cy="32949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A6B89BA-9E91-5E19-AF78-8A624F70E437}"/>
              </a:ext>
            </a:extLst>
          </p:cNvPr>
          <p:cNvSpPr txBox="1"/>
          <p:nvPr/>
        </p:nvSpPr>
        <p:spPr>
          <a:xfrm>
            <a:off x="4261500" y="2093013"/>
            <a:ext cx="239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6027A09-FF07-4FB4-D350-909D6E172E0B}"/>
              </a:ext>
            </a:extLst>
          </p:cNvPr>
          <p:cNvSpPr txBox="1"/>
          <p:nvPr/>
        </p:nvSpPr>
        <p:spPr>
          <a:xfrm>
            <a:off x="5763510" y="2057241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4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699B0A0-0467-FDE8-A7D8-08A2C2005274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014972" y="2197269"/>
            <a:ext cx="356596" cy="41396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BE221D3-AA50-940C-563E-70ED5E598ADB}"/>
              </a:ext>
            </a:extLst>
          </p:cNvPr>
          <p:cNvPicPr>
            <a:picLocks noChangeAspect="1"/>
          </p:cNvPicPr>
          <p:nvPr/>
        </p:nvPicPr>
        <p:blipFill>
          <a:blip r:embed="rId30"/>
          <a:srcRect l="5407" t="5223" r="18489" b="10070"/>
          <a:stretch/>
        </p:blipFill>
        <p:spPr>
          <a:xfrm>
            <a:off x="3768360" y="2224017"/>
            <a:ext cx="220064" cy="32949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DC5E48B-285C-6C06-CBCD-D44065E211C9}"/>
              </a:ext>
            </a:extLst>
          </p:cNvPr>
          <p:cNvSpPr txBox="1"/>
          <p:nvPr/>
        </p:nvSpPr>
        <p:spPr>
          <a:xfrm>
            <a:off x="4064016" y="3347260"/>
            <a:ext cx="220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8D75ED-5072-5910-3695-089FEF2FEDC4}"/>
              </a:ext>
            </a:extLst>
          </p:cNvPr>
          <p:cNvSpPr txBox="1"/>
          <p:nvPr/>
        </p:nvSpPr>
        <p:spPr>
          <a:xfrm>
            <a:off x="5794637" y="3307930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6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5C94F89-BAB4-3526-4CA0-67BE11BF51C1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3586526" y="5656184"/>
            <a:ext cx="391587" cy="41396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66791AA-0043-0770-40BE-A29A9889A584}"/>
              </a:ext>
            </a:extLst>
          </p:cNvPr>
          <p:cNvPicPr>
            <a:picLocks noChangeAspect="1"/>
          </p:cNvPicPr>
          <p:nvPr/>
        </p:nvPicPr>
        <p:blipFill>
          <a:blip r:embed="rId30"/>
          <a:srcRect l="5407" t="5223" r="18489" b="10070"/>
          <a:stretch/>
        </p:blipFill>
        <p:spPr>
          <a:xfrm>
            <a:off x="3659588" y="5351152"/>
            <a:ext cx="241658" cy="329498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BA55FE7-428A-D4CD-0ACE-DFDB2D50FC55}"/>
              </a:ext>
            </a:extLst>
          </p:cNvPr>
          <p:cNvSpPr txBox="1"/>
          <p:nvPr/>
        </p:nvSpPr>
        <p:spPr>
          <a:xfrm>
            <a:off x="3870790" y="5592579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7       </a:t>
            </a:r>
          </a:p>
        </p:txBody>
      </p:sp>
      <p:pic>
        <p:nvPicPr>
          <p:cNvPr id="29" name="Graphic 28" descr="Wireless router outline">
            <a:extLst>
              <a:ext uri="{FF2B5EF4-FFF2-40B4-BE49-F238E27FC236}">
                <a16:creationId xmlns:a16="http://schemas.microsoft.com/office/drawing/2014/main" id="{C4373762-08FF-2B9F-A977-CD8435540880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819868" y="3459335"/>
            <a:ext cx="395173" cy="395173"/>
          </a:xfrm>
          <a:prstGeom prst="rect">
            <a:avLst/>
          </a:prstGeom>
        </p:spPr>
      </p:pic>
      <p:pic>
        <p:nvPicPr>
          <p:cNvPr id="30" name="Graphic 29" descr="Wireless router outline">
            <a:extLst>
              <a:ext uri="{FF2B5EF4-FFF2-40B4-BE49-F238E27FC236}">
                <a16:creationId xmlns:a16="http://schemas.microsoft.com/office/drawing/2014/main" id="{8FF749D8-42DD-3B7D-731B-7A5D7C8B3525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5509519" y="3456862"/>
            <a:ext cx="395173" cy="39517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2C27975-3C6B-26D1-6356-C4436B42EFE2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0938576" y="4621931"/>
            <a:ext cx="391587" cy="41396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70AAE70-1668-5667-D825-1044AD1390D8}"/>
              </a:ext>
            </a:extLst>
          </p:cNvPr>
          <p:cNvPicPr>
            <a:picLocks noChangeAspect="1"/>
          </p:cNvPicPr>
          <p:nvPr/>
        </p:nvPicPr>
        <p:blipFill>
          <a:blip r:embed="rId30"/>
          <a:srcRect l="5407" t="5223" r="18489" b="10070"/>
          <a:stretch/>
        </p:blipFill>
        <p:spPr>
          <a:xfrm>
            <a:off x="11349941" y="4667781"/>
            <a:ext cx="241658" cy="32949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44F833C-6EA6-0703-4559-A6DA2643D9EA}"/>
              </a:ext>
            </a:extLst>
          </p:cNvPr>
          <p:cNvSpPr txBox="1"/>
          <p:nvPr/>
        </p:nvSpPr>
        <p:spPr>
          <a:xfrm>
            <a:off x="10875160" y="4380426"/>
            <a:ext cx="39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11</a:t>
            </a:r>
          </a:p>
        </p:txBody>
      </p:sp>
      <p:pic>
        <p:nvPicPr>
          <p:cNvPr id="35" name="Graphic 34" descr="Wireless router outline">
            <a:extLst>
              <a:ext uri="{FF2B5EF4-FFF2-40B4-BE49-F238E27FC236}">
                <a16:creationId xmlns:a16="http://schemas.microsoft.com/office/drawing/2014/main" id="{966865C2-A4DA-3A46-8BFF-3A29EEB431E3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1648304" y="4636238"/>
            <a:ext cx="395173" cy="395173"/>
          </a:xfrm>
          <a:prstGeom prst="rect">
            <a:avLst/>
          </a:prstGeom>
        </p:spPr>
      </p:pic>
      <p:sp>
        <p:nvSpPr>
          <p:cNvPr id="38" name="Text Box 227">
            <a:extLst>
              <a:ext uri="{FF2B5EF4-FFF2-40B4-BE49-F238E27FC236}">
                <a16:creationId xmlns:a16="http://schemas.microsoft.com/office/drawing/2014/main" id="{DA1206CE-AA19-CFD5-CA72-F7422E8DCE0B}"/>
              </a:ext>
            </a:extLst>
          </p:cNvPr>
          <p:cNvSpPr txBox="1"/>
          <p:nvPr/>
        </p:nvSpPr>
        <p:spPr>
          <a:xfrm>
            <a:off x="-42204" y="1767384"/>
            <a:ext cx="1840385" cy="127105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dirty="0">
                <a:effectLst/>
                <a:latin typeface="Avenir Book" panose="02000503020000020003" pitchFamily="2" charset="0"/>
              </a:rPr>
              <a:t>NOTE: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Data Capture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at the edge is often stored as </a:t>
            </a:r>
            <a:r>
              <a:rPr lang="en-US" sz="1100" b="1" dirty="0">
                <a:effectLst/>
                <a:latin typeface="Avenir Book" panose="02000503020000020003" pitchFamily="2" charset="0"/>
              </a:rPr>
              <a:t>Reference Data</a:t>
            </a:r>
            <a:r>
              <a:rPr lang="en-US" sz="1100" dirty="0">
                <a:effectLst/>
                <a:latin typeface="Avenir Book" panose="02000503020000020003" pitchFamily="2" charset="0"/>
              </a:rPr>
              <a:t> on the host (for model building, adjudication, extensibility)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227">
            <a:extLst>
              <a:ext uri="{FF2B5EF4-FFF2-40B4-BE49-F238E27FC236}">
                <a16:creationId xmlns:a16="http://schemas.microsoft.com/office/drawing/2014/main" id="{E7C6302F-B639-2A21-B6D4-B9EC73F49A11}"/>
              </a:ext>
            </a:extLst>
          </p:cNvPr>
          <p:cNvSpPr txBox="1"/>
          <p:nvPr/>
        </p:nvSpPr>
        <p:spPr>
          <a:xfrm>
            <a:off x="1728163" y="1920704"/>
            <a:ext cx="1794082" cy="78988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b="1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 </a:t>
            </a:r>
            <a:r>
              <a:rPr lang="en-US" sz="1200" i="1" dirty="0">
                <a:solidFill>
                  <a:srgbClr val="FF000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be on the edge device, host system, or hybrid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7DC702E-3FA2-BC3A-5042-3D4C06060933}"/>
              </a:ext>
            </a:extLst>
          </p:cNvPr>
          <p:cNvGrpSpPr/>
          <p:nvPr/>
        </p:nvGrpSpPr>
        <p:grpSpPr>
          <a:xfrm>
            <a:off x="-45589" y="4945143"/>
            <a:ext cx="1880205" cy="1103342"/>
            <a:chOff x="68866" y="2767486"/>
            <a:chExt cx="1880205" cy="1103342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489A4E92-8141-4601-2D7C-82CD712C37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/>
            <a:srcRect l="5407" t="5223" r="18489" b="10070"/>
            <a:stretch/>
          </p:blipFill>
          <p:spPr>
            <a:xfrm>
              <a:off x="225610" y="3076456"/>
              <a:ext cx="188751" cy="257360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18C2ABE8-D0D1-C45A-DD72-96D3A1E89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186490" y="3329804"/>
              <a:ext cx="266992" cy="282248"/>
            </a:xfrm>
            <a:prstGeom prst="rect">
              <a:avLst/>
            </a:prstGeom>
          </p:spPr>
        </p:pic>
        <p:sp>
          <p:nvSpPr>
            <p:cNvPr id="57" name="Text Box 227">
              <a:extLst>
                <a:ext uri="{FF2B5EF4-FFF2-40B4-BE49-F238E27FC236}">
                  <a16:creationId xmlns:a16="http://schemas.microsoft.com/office/drawing/2014/main" id="{1AC0C532-02A4-8182-18ED-901667E3A952}"/>
                </a:ext>
              </a:extLst>
            </p:cNvPr>
            <p:cNvSpPr txBox="1"/>
            <p:nvPr/>
          </p:nvSpPr>
          <p:spPr>
            <a:xfrm>
              <a:off x="386431" y="3092379"/>
              <a:ext cx="111955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Document</a:t>
              </a:r>
            </a:p>
          </p:txBody>
        </p:sp>
        <p:sp>
          <p:nvSpPr>
            <p:cNvPr id="58" name="Text Box 227">
              <a:extLst>
                <a:ext uri="{FF2B5EF4-FFF2-40B4-BE49-F238E27FC236}">
                  <a16:creationId xmlns:a16="http://schemas.microsoft.com/office/drawing/2014/main" id="{963C847E-B142-9841-7685-84A168C9C914}"/>
                </a:ext>
              </a:extLst>
            </p:cNvPr>
            <p:cNvSpPr txBox="1"/>
            <p:nvPr/>
          </p:nvSpPr>
          <p:spPr>
            <a:xfrm>
              <a:off x="386431" y="3369037"/>
              <a:ext cx="123637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Biometric</a:t>
              </a:r>
            </a:p>
          </p:txBody>
        </p:sp>
        <p:sp>
          <p:nvSpPr>
            <p:cNvPr id="62" name="Text Box 227">
              <a:extLst>
                <a:ext uri="{FF2B5EF4-FFF2-40B4-BE49-F238E27FC236}">
                  <a16:creationId xmlns:a16="http://schemas.microsoft.com/office/drawing/2014/main" id="{0A98434A-A4A8-14D4-A3B3-9C5D42C25941}"/>
                </a:ext>
              </a:extLst>
            </p:cNvPr>
            <p:cNvSpPr txBox="1"/>
            <p:nvPr/>
          </p:nvSpPr>
          <p:spPr>
            <a:xfrm>
              <a:off x="386431" y="3633050"/>
              <a:ext cx="1318330" cy="23777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Other Data/Signals</a:t>
              </a:r>
            </a:p>
          </p:txBody>
        </p:sp>
        <p:pic>
          <p:nvPicPr>
            <p:cNvPr id="1027" name="Graphic 1026" descr="Wireless router outline">
              <a:extLst>
                <a:ext uri="{FF2B5EF4-FFF2-40B4-BE49-F238E27FC236}">
                  <a16:creationId xmlns:a16="http://schemas.microsoft.com/office/drawing/2014/main" id="{B9C4384C-E89C-F8A5-AA64-E3FC50C184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>
              <a:extLst>
                <a:ext uri="{96DAC541-7B7A-43D3-8B79-37D633B846F1}">
                  <asvg:svgBlip xmlns:asvg="http://schemas.microsoft.com/office/drawing/2016/SVG/main" r:embed="rId32"/>
                </a:ext>
              </a:extLst>
            </a:blip>
            <a:stretch>
              <a:fillRect/>
            </a:stretch>
          </p:blipFill>
          <p:spPr>
            <a:xfrm>
              <a:off x="162835" y="3566442"/>
              <a:ext cx="289009" cy="289009"/>
            </a:xfrm>
            <a:prstGeom prst="rect">
              <a:avLst/>
            </a:prstGeom>
          </p:spPr>
        </p:pic>
        <p:sp>
          <p:nvSpPr>
            <p:cNvPr id="1028" name="TextBox 1027">
              <a:extLst>
                <a:ext uri="{FF2B5EF4-FFF2-40B4-BE49-F238E27FC236}">
                  <a16:creationId xmlns:a16="http://schemas.microsoft.com/office/drawing/2014/main" id="{C8A03D9B-4CCD-2531-C148-3BD71FD1FB92}"/>
                </a:ext>
              </a:extLst>
            </p:cNvPr>
            <p:cNvSpPr txBox="1"/>
            <p:nvPr/>
          </p:nvSpPr>
          <p:spPr>
            <a:xfrm>
              <a:off x="68866" y="2767486"/>
              <a:ext cx="188020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600" b="1" i="0" u="none" strike="noStrike" dirty="0">
                  <a:solidFill>
                    <a:srgbClr val="E81313"/>
                  </a:solidFill>
                  <a:effectLst/>
                  <a:latin typeface="Avenir Book" panose="02000503020000020003" pitchFamily="2" charset="0"/>
                </a:rPr>
                <a:t>Attack Types</a:t>
              </a:r>
              <a:endParaRPr lang="en-US" sz="1600" dirty="0">
                <a:solidFill>
                  <a:srgbClr val="E81313"/>
                </a:solidFill>
                <a:latin typeface="Avenir Book" panose="02000503020000020003" pitchFamily="2" charset="0"/>
              </a:endParaRPr>
            </a:p>
          </p:txBody>
        </p:sp>
      </p:grpSp>
      <p:sp>
        <p:nvSpPr>
          <p:cNvPr id="1029" name="TextBox 1028">
            <a:extLst>
              <a:ext uri="{FF2B5EF4-FFF2-40B4-BE49-F238E27FC236}">
                <a16:creationId xmlns:a16="http://schemas.microsoft.com/office/drawing/2014/main" id="{1D811E5C-7692-D10C-490D-F25D196DC3EF}"/>
              </a:ext>
            </a:extLst>
          </p:cNvPr>
          <p:cNvSpPr txBox="1"/>
          <p:nvPr/>
        </p:nvSpPr>
        <p:spPr>
          <a:xfrm>
            <a:off x="-43797" y="2744541"/>
            <a:ext cx="3646244" cy="2200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Attack Vectors</a:t>
            </a:r>
            <a:endParaRPr lang="en-US" sz="16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Physical Presentation Attack 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Injection Attack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DF/Modified document; Synthetic ID document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DF/Synthetic Document Injection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Data Attack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Injection Data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 Live Video Chat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Biometric Reference Data Injection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E81313"/>
                </a:solidFill>
                <a:latin typeface="Avenir Book" panose="02000503020000020003" pitchFamily="2" charset="0"/>
              </a:rPr>
              <a:t>Document Reference Data Injection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E81313"/>
                </a:solidFill>
                <a:latin typeface="Avenir Book" panose="02000503020000020003" pitchFamily="2" charset="0"/>
              </a:rPr>
              <a:t>Environmental Risk Factor  Reference Data Injection</a:t>
            </a:r>
            <a:endParaRPr lang="en-US" sz="1100" b="0" i="0" u="none" strike="noStrike" dirty="0">
              <a:solidFill>
                <a:srgbClr val="E81313"/>
              </a:solidFill>
              <a:effectLst/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Insider threats</a:t>
            </a:r>
            <a:endParaRPr lang="en-US" sz="1100" dirty="0">
              <a:latin typeface="Avenir Book" panose="02000503020000020003" pitchFamily="2" charset="0"/>
            </a:endParaRPr>
          </a:p>
        </p:txBody>
      </p:sp>
      <p:pic>
        <p:nvPicPr>
          <p:cNvPr id="1031" name="Picture 1030">
            <a:extLst>
              <a:ext uri="{FF2B5EF4-FFF2-40B4-BE49-F238E27FC236}">
                <a16:creationId xmlns:a16="http://schemas.microsoft.com/office/drawing/2014/main" id="{8F2661D7-705F-AC9F-5E6A-334DB280A54A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523727" y="4355430"/>
            <a:ext cx="391587" cy="413963"/>
          </a:xfrm>
          <a:prstGeom prst="rect">
            <a:avLst/>
          </a:prstGeom>
        </p:spPr>
      </p:pic>
      <p:sp>
        <p:nvSpPr>
          <p:cNvPr id="1032" name="TextBox 1031">
            <a:extLst>
              <a:ext uri="{FF2B5EF4-FFF2-40B4-BE49-F238E27FC236}">
                <a16:creationId xmlns:a16="http://schemas.microsoft.com/office/drawing/2014/main" id="{944AA579-8B91-8B79-867F-FB9A9DC5C864}"/>
              </a:ext>
            </a:extLst>
          </p:cNvPr>
          <p:cNvSpPr txBox="1"/>
          <p:nvPr/>
        </p:nvSpPr>
        <p:spPr>
          <a:xfrm>
            <a:off x="6758001" y="4247765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8       </a:t>
            </a:r>
          </a:p>
        </p:txBody>
      </p:sp>
      <p:pic>
        <p:nvPicPr>
          <p:cNvPr id="1039" name="Picture 1038">
            <a:extLst>
              <a:ext uri="{FF2B5EF4-FFF2-40B4-BE49-F238E27FC236}">
                <a16:creationId xmlns:a16="http://schemas.microsoft.com/office/drawing/2014/main" id="{20A6ABFB-BBB2-BDF6-2F3F-9F30BC6DA7FA}"/>
              </a:ext>
            </a:extLst>
          </p:cNvPr>
          <p:cNvPicPr>
            <a:picLocks noChangeAspect="1"/>
          </p:cNvPicPr>
          <p:nvPr/>
        </p:nvPicPr>
        <p:blipFill>
          <a:blip r:embed="rId30"/>
          <a:srcRect l="5407" t="5223" r="18489" b="10070"/>
          <a:stretch/>
        </p:blipFill>
        <p:spPr>
          <a:xfrm>
            <a:off x="7774823" y="4347694"/>
            <a:ext cx="241658" cy="329498"/>
          </a:xfrm>
          <a:prstGeom prst="rect">
            <a:avLst/>
          </a:prstGeom>
        </p:spPr>
      </p:pic>
      <p:sp>
        <p:nvSpPr>
          <p:cNvPr id="1040" name="TextBox 1039">
            <a:extLst>
              <a:ext uri="{FF2B5EF4-FFF2-40B4-BE49-F238E27FC236}">
                <a16:creationId xmlns:a16="http://schemas.microsoft.com/office/drawing/2014/main" id="{8EA9D15D-A38F-5BB4-8E22-940D196C0955}"/>
              </a:ext>
            </a:extLst>
          </p:cNvPr>
          <p:cNvSpPr txBox="1"/>
          <p:nvPr/>
        </p:nvSpPr>
        <p:spPr>
          <a:xfrm>
            <a:off x="7874755" y="4162099"/>
            <a:ext cx="180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9      </a:t>
            </a:r>
          </a:p>
        </p:txBody>
      </p:sp>
      <p:pic>
        <p:nvPicPr>
          <p:cNvPr id="1041" name="Graphic 1040" descr="Wireless router outline">
            <a:extLst>
              <a:ext uri="{FF2B5EF4-FFF2-40B4-BE49-F238E27FC236}">
                <a16:creationId xmlns:a16="http://schemas.microsoft.com/office/drawing/2014/main" id="{D9D50031-1CF7-C3D6-E3B5-A8BD6202E4E9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609937" y="4306032"/>
            <a:ext cx="395173" cy="395173"/>
          </a:xfrm>
          <a:prstGeom prst="rect">
            <a:avLst/>
          </a:prstGeom>
        </p:spPr>
      </p:pic>
      <p:sp>
        <p:nvSpPr>
          <p:cNvPr id="1043" name="TextBox 1042">
            <a:extLst>
              <a:ext uri="{FF2B5EF4-FFF2-40B4-BE49-F238E27FC236}">
                <a16:creationId xmlns:a16="http://schemas.microsoft.com/office/drawing/2014/main" id="{3F22EB1C-690B-0D54-EFFD-4223B068B8E1}"/>
              </a:ext>
            </a:extLst>
          </p:cNvPr>
          <p:cNvSpPr txBox="1"/>
          <p:nvPr/>
        </p:nvSpPr>
        <p:spPr>
          <a:xfrm>
            <a:off x="8729399" y="4159760"/>
            <a:ext cx="391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10</a:t>
            </a:r>
          </a:p>
        </p:txBody>
      </p:sp>
      <p:sp>
        <p:nvSpPr>
          <p:cNvPr id="1034" name="Text Box 227">
            <a:extLst>
              <a:ext uri="{FF2B5EF4-FFF2-40B4-BE49-F238E27FC236}">
                <a16:creationId xmlns:a16="http://schemas.microsoft.com/office/drawing/2014/main" id="{94AD3713-0439-71E6-5DD0-2CA07F5A3C3C}"/>
              </a:ext>
            </a:extLst>
          </p:cNvPr>
          <p:cNvSpPr txBox="1"/>
          <p:nvPr/>
        </p:nvSpPr>
        <p:spPr>
          <a:xfrm>
            <a:off x="1665704" y="909406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</p:spTree>
    <p:extLst>
      <p:ext uri="{BB962C8B-B14F-4D97-AF65-F5344CB8AC3E}">
        <p14:creationId xmlns:p14="http://schemas.microsoft.com/office/powerpoint/2010/main" val="7641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1D980CD-36CF-817C-9A3F-A26BF28FC5F2}"/>
              </a:ext>
            </a:extLst>
          </p:cNvPr>
          <p:cNvSpPr/>
          <p:nvPr/>
        </p:nvSpPr>
        <p:spPr>
          <a:xfrm>
            <a:off x="2313784" y="1083900"/>
            <a:ext cx="8533725" cy="3940735"/>
          </a:xfrm>
          <a:prstGeom prst="rect">
            <a:avLst/>
          </a:prstGeom>
          <a:solidFill>
            <a:schemeClr val="accent5">
              <a:lumMod val="50000"/>
              <a:alpha val="9188"/>
            </a:schemeClr>
          </a:solidFill>
          <a:ln w="25400">
            <a:solidFill>
              <a:srgbClr val="7030A0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87A743-0C56-04FA-A273-A9B1D5879A38}"/>
              </a:ext>
            </a:extLst>
          </p:cNvPr>
          <p:cNvSpPr/>
          <p:nvPr/>
        </p:nvSpPr>
        <p:spPr>
          <a:xfrm>
            <a:off x="5033281" y="5387192"/>
            <a:ext cx="5825099" cy="1303174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72EEAD-4BE6-CF09-B91A-2AFE9B32CAE0}"/>
              </a:ext>
            </a:extLst>
          </p:cNvPr>
          <p:cNvSpPr/>
          <p:nvPr/>
        </p:nvSpPr>
        <p:spPr>
          <a:xfrm>
            <a:off x="2450351" y="3780121"/>
            <a:ext cx="3281266" cy="1153438"/>
          </a:xfrm>
          <a:prstGeom prst="rect">
            <a:avLst/>
          </a:prstGeom>
          <a:solidFill>
            <a:srgbClr val="7030A0">
              <a:alpha val="17646"/>
            </a:srgbClr>
          </a:solidFill>
          <a:ln w="19050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68E9BE-FDB2-C9F8-3090-8BE8A60699B6}"/>
              </a:ext>
            </a:extLst>
          </p:cNvPr>
          <p:cNvSpPr/>
          <p:nvPr/>
        </p:nvSpPr>
        <p:spPr>
          <a:xfrm>
            <a:off x="2460789" y="2487866"/>
            <a:ext cx="3281266" cy="1153438"/>
          </a:xfrm>
          <a:prstGeom prst="rect">
            <a:avLst/>
          </a:prstGeom>
          <a:solidFill>
            <a:srgbClr val="C00000">
              <a:alpha val="13277"/>
            </a:srgbClr>
          </a:solidFill>
          <a:ln w="285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E3D744-5D92-BE58-46CE-B15B66A13967}"/>
              </a:ext>
            </a:extLst>
          </p:cNvPr>
          <p:cNvSpPr/>
          <p:nvPr/>
        </p:nvSpPr>
        <p:spPr>
          <a:xfrm>
            <a:off x="2490057" y="1204174"/>
            <a:ext cx="3281266" cy="1153438"/>
          </a:xfrm>
          <a:prstGeom prst="rect">
            <a:avLst/>
          </a:prstGeom>
          <a:solidFill>
            <a:srgbClr val="00B0F0">
              <a:alpha val="10395"/>
            </a:srgbClr>
          </a:solidFill>
          <a:ln w="28575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98BCF2-AA68-EF0D-D227-C02EEE086171}"/>
              </a:ext>
            </a:extLst>
          </p:cNvPr>
          <p:cNvSpPr/>
          <p:nvPr/>
        </p:nvSpPr>
        <p:spPr>
          <a:xfrm>
            <a:off x="5189806" y="5565718"/>
            <a:ext cx="1690895" cy="945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1" name="Text Box 227">
            <a:extLst>
              <a:ext uri="{FF2B5EF4-FFF2-40B4-BE49-F238E27FC236}">
                <a16:creationId xmlns:a16="http://schemas.microsoft.com/office/drawing/2014/main" id="{F83F5BFF-90F4-5619-A317-DEFDEECCFB05}"/>
              </a:ext>
            </a:extLst>
          </p:cNvPr>
          <p:cNvSpPr txBox="1"/>
          <p:nvPr/>
        </p:nvSpPr>
        <p:spPr>
          <a:xfrm>
            <a:off x="2490057" y="1195443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27">
            <a:extLst>
              <a:ext uri="{FF2B5EF4-FFF2-40B4-BE49-F238E27FC236}">
                <a16:creationId xmlns:a16="http://schemas.microsoft.com/office/drawing/2014/main" id="{8F5A065E-3372-D83F-D582-B886F3BABB5E}"/>
              </a:ext>
            </a:extLst>
          </p:cNvPr>
          <p:cNvSpPr txBox="1"/>
          <p:nvPr/>
        </p:nvSpPr>
        <p:spPr>
          <a:xfrm>
            <a:off x="3647163" y="14947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1253E4E-3858-5186-E441-27F54CCF4A60}"/>
              </a:ext>
            </a:extLst>
          </p:cNvPr>
          <p:cNvGrpSpPr/>
          <p:nvPr/>
        </p:nvGrpSpPr>
        <p:grpSpPr>
          <a:xfrm>
            <a:off x="3046554" y="1478606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14" name="Graphic 201" descr="Smart Phone outline">
              <a:extLst>
                <a:ext uri="{FF2B5EF4-FFF2-40B4-BE49-F238E27FC236}">
                  <a16:creationId xmlns:a16="http://schemas.microsoft.com/office/drawing/2014/main" id="{11D104EE-A828-BCE5-A765-8D0C3BC834FF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15" name="Graphic 199" descr="User outline">
              <a:extLst>
                <a:ext uri="{FF2B5EF4-FFF2-40B4-BE49-F238E27FC236}">
                  <a16:creationId xmlns:a16="http://schemas.microsoft.com/office/drawing/2014/main" id="{855957A6-B379-785E-7D49-2644FD275246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sp>
        <p:nvSpPr>
          <p:cNvPr id="16" name="Text Box 227">
            <a:extLst>
              <a:ext uri="{FF2B5EF4-FFF2-40B4-BE49-F238E27FC236}">
                <a16:creationId xmlns:a16="http://schemas.microsoft.com/office/drawing/2014/main" id="{B150B620-F495-CBCF-B162-4431CBAFEE0C}"/>
              </a:ext>
            </a:extLst>
          </p:cNvPr>
          <p:cNvSpPr txBox="1"/>
          <p:nvPr/>
        </p:nvSpPr>
        <p:spPr>
          <a:xfrm>
            <a:off x="2975154" y="1968789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7" name="Text Box 227">
            <a:extLst>
              <a:ext uri="{FF2B5EF4-FFF2-40B4-BE49-F238E27FC236}">
                <a16:creationId xmlns:a16="http://schemas.microsoft.com/office/drawing/2014/main" id="{78A5BBE8-6A79-19FA-0CEB-A9CC3963B1CB}"/>
              </a:ext>
            </a:extLst>
          </p:cNvPr>
          <p:cNvSpPr txBox="1"/>
          <p:nvPr/>
        </p:nvSpPr>
        <p:spPr>
          <a:xfrm>
            <a:off x="4637501" y="1944909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18" name="Text Box 227">
            <a:extLst>
              <a:ext uri="{FF2B5EF4-FFF2-40B4-BE49-F238E27FC236}">
                <a16:creationId xmlns:a16="http://schemas.microsoft.com/office/drawing/2014/main" id="{280D0EA9-B9DA-09D3-CA8F-E23E93A72FAF}"/>
              </a:ext>
            </a:extLst>
          </p:cNvPr>
          <p:cNvSpPr txBox="1"/>
          <p:nvPr/>
        </p:nvSpPr>
        <p:spPr>
          <a:xfrm>
            <a:off x="2460790" y="2481740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27">
            <a:extLst>
              <a:ext uri="{FF2B5EF4-FFF2-40B4-BE49-F238E27FC236}">
                <a16:creationId xmlns:a16="http://schemas.microsoft.com/office/drawing/2014/main" id="{8B662FBE-0FC6-C01C-B703-A04FAFD10BAA}"/>
              </a:ext>
            </a:extLst>
          </p:cNvPr>
          <p:cNvSpPr txBox="1"/>
          <p:nvPr/>
        </p:nvSpPr>
        <p:spPr>
          <a:xfrm>
            <a:off x="10475234" y="-4132"/>
            <a:ext cx="1520298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3242A6A-9C38-74E1-9A09-251C0D5127A9}"/>
              </a:ext>
            </a:extLst>
          </p:cNvPr>
          <p:cNvCxnSpPr/>
          <p:nvPr/>
        </p:nvCxnSpPr>
        <p:spPr bwMode="auto">
          <a:xfrm>
            <a:off x="3682875" y="17518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628196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227">
            <a:extLst>
              <a:ext uri="{FF2B5EF4-FFF2-40B4-BE49-F238E27FC236}">
                <a16:creationId xmlns:a16="http://schemas.microsoft.com/office/drawing/2014/main" id="{A3A2805F-E78F-3994-8A83-A3DB71BF671B}"/>
              </a:ext>
            </a:extLst>
          </p:cNvPr>
          <p:cNvSpPr txBox="1"/>
          <p:nvPr/>
        </p:nvSpPr>
        <p:spPr>
          <a:xfrm>
            <a:off x="7804788" y="73603"/>
            <a:ext cx="1598150" cy="4589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4BA97DA-E2EF-F296-1D93-94F244CFE1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8998" y="1453961"/>
            <a:ext cx="564391" cy="595401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23" name="Text Box 227">
            <a:extLst>
              <a:ext uri="{FF2B5EF4-FFF2-40B4-BE49-F238E27FC236}">
                <a16:creationId xmlns:a16="http://schemas.microsoft.com/office/drawing/2014/main" id="{2939BD16-C7A0-BA52-6A59-DFAB55827D3E}"/>
              </a:ext>
            </a:extLst>
          </p:cNvPr>
          <p:cNvSpPr txBox="1"/>
          <p:nvPr/>
        </p:nvSpPr>
        <p:spPr>
          <a:xfrm>
            <a:off x="7235890" y="3664126"/>
            <a:ext cx="1206204" cy="6173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 Risk Factor Comparison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C070A5F-C847-9310-E317-3E0D8D2DB231}"/>
              </a:ext>
            </a:extLst>
          </p:cNvPr>
          <p:cNvCxnSpPr>
            <a:cxnSpLocks/>
            <a:stCxn id="62" idx="2"/>
            <a:endCxn id="22" idx="0"/>
          </p:cNvCxnSpPr>
          <p:nvPr/>
        </p:nvCxnSpPr>
        <p:spPr bwMode="auto">
          <a:xfrm>
            <a:off x="7670278" y="662765"/>
            <a:ext cx="20916" cy="79119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 Box 227">
            <a:extLst>
              <a:ext uri="{FF2B5EF4-FFF2-40B4-BE49-F238E27FC236}">
                <a16:creationId xmlns:a16="http://schemas.microsoft.com/office/drawing/2014/main" id="{F1BDF7F2-84EB-4569-EA6E-F1D885306D11}"/>
              </a:ext>
            </a:extLst>
          </p:cNvPr>
          <p:cNvSpPr txBox="1"/>
          <p:nvPr/>
        </p:nvSpPr>
        <p:spPr>
          <a:xfrm>
            <a:off x="5412014" y="5565718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 Device</a:t>
            </a:r>
          </a:p>
        </p:txBody>
      </p:sp>
      <p:sp>
        <p:nvSpPr>
          <p:cNvPr id="26" name="Text Box 227">
            <a:extLst>
              <a:ext uri="{FF2B5EF4-FFF2-40B4-BE49-F238E27FC236}">
                <a16:creationId xmlns:a16="http://schemas.microsoft.com/office/drawing/2014/main" id="{D17D6AA9-2622-16A4-FA80-9086FB3DEB18}"/>
              </a:ext>
            </a:extLst>
          </p:cNvPr>
          <p:cNvSpPr txBox="1"/>
          <p:nvPr/>
        </p:nvSpPr>
        <p:spPr>
          <a:xfrm>
            <a:off x="5553398" y="6204444"/>
            <a:ext cx="1159351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Video Chat</a:t>
            </a:r>
          </a:p>
        </p:txBody>
      </p:sp>
      <p:pic>
        <p:nvPicPr>
          <p:cNvPr id="27" name="Graphic 193" descr="Employee badge outline">
            <a:extLst>
              <a:ext uri="{FF2B5EF4-FFF2-40B4-BE49-F238E27FC236}">
                <a16:creationId xmlns:a16="http://schemas.microsoft.com/office/drawing/2014/main" id="{95CCD153-C050-693A-FE76-D7DD1746B362}"/>
              </a:ext>
            </a:extLst>
          </p:cNvPr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27941"/>
          <a:stretch/>
        </p:blipFill>
        <p:spPr bwMode="auto">
          <a:xfrm>
            <a:off x="3186490" y="2854382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Graphic 27" descr="Vlog outline">
            <a:extLst>
              <a:ext uri="{FF2B5EF4-FFF2-40B4-BE49-F238E27FC236}">
                <a16:creationId xmlns:a16="http://schemas.microsoft.com/office/drawing/2014/main" id="{32003715-10C2-6D7F-D2B0-06991802073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80758" y="5711373"/>
            <a:ext cx="630484" cy="630484"/>
          </a:xfrm>
          <a:prstGeom prst="rect">
            <a:avLst/>
          </a:prstGeom>
        </p:spPr>
      </p:pic>
      <p:sp>
        <p:nvSpPr>
          <p:cNvPr id="29" name="Text Box 227">
            <a:extLst>
              <a:ext uri="{FF2B5EF4-FFF2-40B4-BE49-F238E27FC236}">
                <a16:creationId xmlns:a16="http://schemas.microsoft.com/office/drawing/2014/main" id="{22E96A02-379F-E50A-0A15-0CA9327F1118}"/>
              </a:ext>
            </a:extLst>
          </p:cNvPr>
          <p:cNvSpPr txBox="1"/>
          <p:nvPr/>
        </p:nvSpPr>
        <p:spPr>
          <a:xfrm>
            <a:off x="7292723" y="6120726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8A65E4C-6F95-4982-423D-3EE49EF5AFD9}"/>
              </a:ext>
            </a:extLst>
          </p:cNvPr>
          <p:cNvCxnSpPr/>
          <p:nvPr/>
        </p:nvCxnSpPr>
        <p:spPr bwMode="auto">
          <a:xfrm>
            <a:off x="6411242" y="6029373"/>
            <a:ext cx="114768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61EAF305-D4EC-356D-1703-4DE942097CB7}"/>
              </a:ext>
            </a:extLst>
          </p:cNvPr>
          <p:cNvCxnSpPr>
            <a:cxnSpLocks/>
            <a:endCxn id="45" idx="0"/>
          </p:cNvCxnSpPr>
          <p:nvPr/>
        </p:nvCxnSpPr>
        <p:spPr bwMode="auto">
          <a:xfrm rot="5400000">
            <a:off x="7636503" y="2317057"/>
            <a:ext cx="3795447" cy="3051155"/>
          </a:xfrm>
          <a:prstGeom prst="bentConnector3">
            <a:avLst>
              <a:gd name="adj1" fmla="val 87163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FE669744-CD3A-FA1E-A5FE-FF0161AABDFA}"/>
              </a:ext>
            </a:extLst>
          </p:cNvPr>
          <p:cNvCxnSpPr/>
          <p:nvPr/>
        </p:nvCxnSpPr>
        <p:spPr bwMode="auto">
          <a:xfrm>
            <a:off x="8234669" y="509169"/>
            <a:ext cx="2801211" cy="1459275"/>
          </a:xfrm>
          <a:prstGeom prst="bentConnector3">
            <a:avLst>
              <a:gd name="adj1" fmla="val 100701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 Box 227">
            <a:extLst>
              <a:ext uri="{FF2B5EF4-FFF2-40B4-BE49-F238E27FC236}">
                <a16:creationId xmlns:a16="http://schemas.microsoft.com/office/drawing/2014/main" id="{D6BC2B3E-BB2E-C91A-114A-72448D9D92E3}"/>
              </a:ext>
            </a:extLst>
          </p:cNvPr>
          <p:cNvSpPr txBox="1"/>
          <p:nvPr/>
        </p:nvSpPr>
        <p:spPr>
          <a:xfrm>
            <a:off x="9460625" y="2145672"/>
            <a:ext cx="1437299" cy="4826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AFFA96C-0B23-EFFF-9F9B-C9959911C5E2}"/>
              </a:ext>
            </a:extLst>
          </p:cNvPr>
          <p:cNvCxnSpPr/>
          <p:nvPr/>
        </p:nvCxnSpPr>
        <p:spPr bwMode="auto">
          <a:xfrm>
            <a:off x="9903918" y="2895787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 Box 227">
            <a:extLst>
              <a:ext uri="{FF2B5EF4-FFF2-40B4-BE49-F238E27FC236}">
                <a16:creationId xmlns:a16="http://schemas.microsoft.com/office/drawing/2014/main" id="{D8FEC181-4DB4-7A0F-0ED3-4928448C141D}"/>
              </a:ext>
            </a:extLst>
          </p:cNvPr>
          <p:cNvSpPr txBox="1"/>
          <p:nvPr/>
        </p:nvSpPr>
        <p:spPr>
          <a:xfrm>
            <a:off x="9872085" y="2672554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sp>
        <p:nvSpPr>
          <p:cNvPr id="36" name="Text Box 227">
            <a:extLst>
              <a:ext uri="{FF2B5EF4-FFF2-40B4-BE49-F238E27FC236}">
                <a16:creationId xmlns:a16="http://schemas.microsoft.com/office/drawing/2014/main" id="{495D0312-84BA-2754-779E-39219F991E86}"/>
              </a:ext>
            </a:extLst>
          </p:cNvPr>
          <p:cNvSpPr txBox="1"/>
          <p:nvPr/>
        </p:nvSpPr>
        <p:spPr>
          <a:xfrm rot="5400000">
            <a:off x="9427048" y="3962542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B3E27148-1394-2EA2-A62D-CD73C9D85ACE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4831855" y="3296326"/>
            <a:ext cx="4899359" cy="1868535"/>
          </a:xfrm>
          <a:prstGeom prst="bentConnector3">
            <a:avLst>
              <a:gd name="adj1" fmla="val -233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4187049B-6EED-01D0-04C7-43BBAA00C252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 rot="16200000" flipH="1">
            <a:off x="4561732" y="5410538"/>
            <a:ext cx="898200" cy="357948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 Box 227">
            <a:extLst>
              <a:ext uri="{FF2B5EF4-FFF2-40B4-BE49-F238E27FC236}">
                <a16:creationId xmlns:a16="http://schemas.microsoft.com/office/drawing/2014/main" id="{71208E8F-6FD4-3BC8-4064-E40B67168833}"/>
              </a:ext>
            </a:extLst>
          </p:cNvPr>
          <p:cNvSpPr txBox="1"/>
          <p:nvPr/>
        </p:nvSpPr>
        <p:spPr>
          <a:xfrm>
            <a:off x="8660695" y="5365095"/>
            <a:ext cx="1756030" cy="2267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AB8D815-F57A-7CB1-6D8E-B6FA9AD3B888}"/>
              </a:ext>
            </a:extLst>
          </p:cNvPr>
          <p:cNvCxnSpPr/>
          <p:nvPr/>
        </p:nvCxnSpPr>
        <p:spPr bwMode="auto">
          <a:xfrm>
            <a:off x="9988140" y="6011788"/>
            <a:ext cx="216249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227">
            <a:extLst>
              <a:ext uri="{FF2B5EF4-FFF2-40B4-BE49-F238E27FC236}">
                <a16:creationId xmlns:a16="http://schemas.microsoft.com/office/drawing/2014/main" id="{B004E165-1B03-3FC4-44C3-9F03C2210ED4}"/>
              </a:ext>
            </a:extLst>
          </p:cNvPr>
          <p:cNvSpPr txBox="1"/>
          <p:nvPr/>
        </p:nvSpPr>
        <p:spPr>
          <a:xfrm>
            <a:off x="9931267" y="5764571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ED7438C2-FFFF-9FC1-E8D3-214188E167CF}"/>
              </a:ext>
            </a:extLst>
          </p:cNvPr>
          <p:cNvCxnSpPr/>
          <p:nvPr/>
        </p:nvCxnSpPr>
        <p:spPr bwMode="auto">
          <a:xfrm>
            <a:off x="9608049" y="6341857"/>
            <a:ext cx="2542590" cy="217396"/>
          </a:xfrm>
          <a:prstGeom prst="bentConnector3">
            <a:avLst>
              <a:gd name="adj1" fmla="val 129"/>
            </a:avLst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27">
            <a:extLst>
              <a:ext uri="{FF2B5EF4-FFF2-40B4-BE49-F238E27FC236}">
                <a16:creationId xmlns:a16="http://schemas.microsoft.com/office/drawing/2014/main" id="{C9360C0E-34D2-F8D0-3ACA-EA08BAF4875E}"/>
              </a:ext>
            </a:extLst>
          </p:cNvPr>
          <p:cNvSpPr txBox="1"/>
          <p:nvPr/>
        </p:nvSpPr>
        <p:spPr>
          <a:xfrm>
            <a:off x="9954275" y="6331340"/>
            <a:ext cx="904105" cy="2138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3E05DDC-DCF7-1A0E-046A-76E7C06010E3}"/>
              </a:ext>
            </a:extLst>
          </p:cNvPr>
          <p:cNvCxnSpPr/>
          <p:nvPr/>
        </p:nvCxnSpPr>
        <p:spPr bwMode="auto">
          <a:xfrm>
            <a:off x="8338606" y="5896200"/>
            <a:ext cx="932745" cy="219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5" name="Graphic 193" descr="Employee badge outline">
            <a:extLst>
              <a:ext uri="{FF2B5EF4-FFF2-40B4-BE49-F238E27FC236}">
                <a16:creationId xmlns:a16="http://schemas.microsoft.com/office/drawing/2014/main" id="{5A5DABBE-AD99-6E49-B8BD-EC62D4B94A16}"/>
              </a:ext>
            </a:extLst>
          </p:cNvPr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27941"/>
          <a:stretch/>
        </p:blipFill>
        <p:spPr bwMode="auto">
          <a:xfrm>
            <a:off x="7678690" y="5740358"/>
            <a:ext cx="659916" cy="4591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6" name="Text Box 227">
            <a:extLst>
              <a:ext uri="{FF2B5EF4-FFF2-40B4-BE49-F238E27FC236}">
                <a16:creationId xmlns:a16="http://schemas.microsoft.com/office/drawing/2014/main" id="{A4CBACC3-D4DD-77D4-2B6B-DBDB50CB268E}"/>
              </a:ext>
            </a:extLst>
          </p:cNvPr>
          <p:cNvSpPr txBox="1"/>
          <p:nvPr/>
        </p:nvSpPr>
        <p:spPr>
          <a:xfrm>
            <a:off x="377416" y="1076837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47" name="Text Box 227">
            <a:extLst>
              <a:ext uri="{FF2B5EF4-FFF2-40B4-BE49-F238E27FC236}">
                <a16:creationId xmlns:a16="http://schemas.microsoft.com/office/drawing/2014/main" id="{F764C580-1136-CC65-C508-CFE4E3692324}"/>
              </a:ext>
            </a:extLst>
          </p:cNvPr>
          <p:cNvSpPr txBox="1"/>
          <p:nvPr/>
        </p:nvSpPr>
        <p:spPr>
          <a:xfrm>
            <a:off x="3005634" y="5536918"/>
            <a:ext cx="1812947" cy="115345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0ABE065-3F1A-3600-2EA1-B847A34FD223}"/>
              </a:ext>
            </a:extLst>
          </p:cNvPr>
          <p:cNvCxnSpPr/>
          <p:nvPr/>
        </p:nvCxnSpPr>
        <p:spPr bwMode="auto">
          <a:xfrm>
            <a:off x="9903918" y="3190462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 Box 227">
            <a:extLst>
              <a:ext uri="{FF2B5EF4-FFF2-40B4-BE49-F238E27FC236}">
                <a16:creationId xmlns:a16="http://schemas.microsoft.com/office/drawing/2014/main" id="{395C5613-50F5-4F5A-A976-770C2BC21088}"/>
              </a:ext>
            </a:extLst>
          </p:cNvPr>
          <p:cNvSpPr txBox="1"/>
          <p:nvPr/>
        </p:nvSpPr>
        <p:spPr>
          <a:xfrm>
            <a:off x="9842692" y="2956838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4C51C013-ED31-A62E-A3FC-584EFEC86ECD}"/>
              </a:ext>
            </a:extLst>
          </p:cNvPr>
          <p:cNvSpPr txBox="1"/>
          <p:nvPr/>
        </p:nvSpPr>
        <p:spPr>
          <a:xfrm>
            <a:off x="3677643" y="2748891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51" name="Text Box 227">
            <a:extLst>
              <a:ext uri="{FF2B5EF4-FFF2-40B4-BE49-F238E27FC236}">
                <a16:creationId xmlns:a16="http://schemas.microsoft.com/office/drawing/2014/main" id="{52E56F35-D08F-0A50-5378-9A688F9709DD}"/>
              </a:ext>
            </a:extLst>
          </p:cNvPr>
          <p:cNvSpPr txBox="1"/>
          <p:nvPr/>
        </p:nvSpPr>
        <p:spPr>
          <a:xfrm>
            <a:off x="3005634" y="3222934"/>
            <a:ext cx="896737" cy="4244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5C8E095-0C55-298D-CC06-AE785516B2DF}"/>
              </a:ext>
            </a:extLst>
          </p:cNvPr>
          <p:cNvCxnSpPr>
            <a:cxnSpLocks/>
          </p:cNvCxnSpPr>
          <p:nvPr/>
        </p:nvCxnSpPr>
        <p:spPr bwMode="auto">
          <a:xfrm>
            <a:off x="3713355" y="3013200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227">
            <a:extLst>
              <a:ext uri="{FF2B5EF4-FFF2-40B4-BE49-F238E27FC236}">
                <a16:creationId xmlns:a16="http://schemas.microsoft.com/office/drawing/2014/main" id="{E30A08D0-2713-925F-DC2C-2C832276330E}"/>
              </a:ext>
            </a:extLst>
          </p:cNvPr>
          <p:cNvSpPr txBox="1"/>
          <p:nvPr/>
        </p:nvSpPr>
        <p:spPr>
          <a:xfrm>
            <a:off x="2454815" y="3790785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227">
            <a:extLst>
              <a:ext uri="{FF2B5EF4-FFF2-40B4-BE49-F238E27FC236}">
                <a16:creationId xmlns:a16="http://schemas.microsoft.com/office/drawing/2014/main" id="{C7CAE07A-29B0-BE4C-57FA-44E236A6A03E}"/>
              </a:ext>
            </a:extLst>
          </p:cNvPr>
          <p:cNvSpPr txBox="1"/>
          <p:nvPr/>
        </p:nvSpPr>
        <p:spPr>
          <a:xfrm>
            <a:off x="3667205" y="40411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55" name="Text Box 227">
            <a:extLst>
              <a:ext uri="{FF2B5EF4-FFF2-40B4-BE49-F238E27FC236}">
                <a16:creationId xmlns:a16="http://schemas.microsoft.com/office/drawing/2014/main" id="{C7E8678E-BCCF-BAE2-2169-965ABD2743F1}"/>
              </a:ext>
            </a:extLst>
          </p:cNvPr>
          <p:cNvSpPr txBox="1"/>
          <p:nvPr/>
        </p:nvSpPr>
        <p:spPr>
          <a:xfrm>
            <a:off x="3066672" y="4481283"/>
            <a:ext cx="713699" cy="3595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D52DBD59-85A5-9D71-5F3B-D7AA282E51BE}"/>
              </a:ext>
            </a:extLst>
          </p:cNvPr>
          <p:cNvSpPr txBox="1"/>
          <p:nvPr/>
        </p:nvSpPr>
        <p:spPr>
          <a:xfrm>
            <a:off x="4796867" y="4481283"/>
            <a:ext cx="804275" cy="3959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Signals Processing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B5DA46C-811E-30FF-C29E-B910EDD4A11B}"/>
              </a:ext>
            </a:extLst>
          </p:cNvPr>
          <p:cNvCxnSpPr/>
          <p:nvPr/>
        </p:nvCxnSpPr>
        <p:spPr bwMode="auto">
          <a:xfrm>
            <a:off x="3702917" y="42982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8" name="Graphic 57" descr="Table outline">
            <a:extLst>
              <a:ext uri="{FF2B5EF4-FFF2-40B4-BE49-F238E27FC236}">
                <a16:creationId xmlns:a16="http://schemas.microsoft.com/office/drawing/2014/main" id="{56F1AAC5-3895-7AD9-6576-443FE75BA8B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3142852" y="4069398"/>
            <a:ext cx="546097" cy="546097"/>
          </a:xfrm>
          <a:prstGeom prst="rect">
            <a:avLst/>
          </a:prstGeom>
        </p:spPr>
      </p:pic>
      <p:sp>
        <p:nvSpPr>
          <p:cNvPr id="59" name="Title 1">
            <a:extLst>
              <a:ext uri="{FF2B5EF4-FFF2-40B4-BE49-F238E27FC236}">
                <a16:creationId xmlns:a16="http://schemas.microsoft.com/office/drawing/2014/main" id="{AFF53D86-E4FE-8B8B-1A6D-29834A581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382"/>
            <a:ext cx="5104022" cy="1143000"/>
          </a:xfrm>
        </p:spPr>
        <p:txBody>
          <a:bodyPr/>
          <a:lstStyle/>
          <a:p>
            <a:r>
              <a:rPr lang="en-US" dirty="0"/>
              <a:t>ORIGINAL RIDV Process</a:t>
            </a:r>
          </a:p>
        </p:txBody>
      </p:sp>
      <p:sp>
        <p:nvSpPr>
          <p:cNvPr id="61" name="Text Box 227">
            <a:extLst>
              <a:ext uri="{FF2B5EF4-FFF2-40B4-BE49-F238E27FC236}">
                <a16:creationId xmlns:a16="http://schemas.microsoft.com/office/drawing/2014/main" id="{35820D4F-FB69-ED2F-9A9A-5BB16C31F634}"/>
              </a:ext>
            </a:extLst>
          </p:cNvPr>
          <p:cNvSpPr txBox="1"/>
          <p:nvPr/>
        </p:nvSpPr>
        <p:spPr>
          <a:xfrm>
            <a:off x="4660038" y="3222934"/>
            <a:ext cx="1044742" cy="3760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pic>
        <p:nvPicPr>
          <p:cNvPr id="62" name="Graphic 61" descr="Database outline">
            <a:extLst>
              <a:ext uri="{FF2B5EF4-FFF2-40B4-BE49-F238E27FC236}">
                <a16:creationId xmlns:a16="http://schemas.microsoft.com/office/drawing/2014/main" id="{EC7D96D0-90F9-0141-7697-C9103DE451A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l="20631" t="11594" r="17591" b="6224"/>
          <a:stretch/>
        </p:blipFill>
        <p:spPr>
          <a:xfrm>
            <a:off x="7521971" y="268196"/>
            <a:ext cx="296614" cy="394569"/>
          </a:xfrm>
          <a:prstGeom prst="rect">
            <a:avLst/>
          </a:prstGeom>
        </p:spPr>
      </p:pic>
      <p:pic>
        <p:nvPicPr>
          <p:cNvPr id="63" name="Graphic 62" descr="Database outline">
            <a:extLst>
              <a:ext uri="{FF2B5EF4-FFF2-40B4-BE49-F238E27FC236}">
                <a16:creationId xmlns:a16="http://schemas.microsoft.com/office/drawing/2014/main" id="{18B724BA-5891-AA1B-802A-75FB77BA4A2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20631" t="11594" r="17591" b="6224"/>
          <a:stretch/>
        </p:blipFill>
        <p:spPr>
          <a:xfrm>
            <a:off x="8441431" y="569691"/>
            <a:ext cx="296614" cy="394569"/>
          </a:xfrm>
          <a:prstGeom prst="rect">
            <a:avLst/>
          </a:prstGeom>
        </p:spPr>
      </p:pic>
      <p:pic>
        <p:nvPicPr>
          <p:cNvPr id="64" name="Graphic 63" descr="Database outline">
            <a:extLst>
              <a:ext uri="{FF2B5EF4-FFF2-40B4-BE49-F238E27FC236}">
                <a16:creationId xmlns:a16="http://schemas.microsoft.com/office/drawing/2014/main" id="{FD03A9BE-10C6-DBC2-84AE-225D6FE0997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 l="20631" t="11594" r="17591" b="6224"/>
          <a:stretch/>
        </p:blipFill>
        <p:spPr>
          <a:xfrm>
            <a:off x="7973393" y="378680"/>
            <a:ext cx="296614" cy="394569"/>
          </a:xfrm>
          <a:prstGeom prst="rect">
            <a:avLst/>
          </a:prstGeom>
        </p:spPr>
      </p:pic>
      <p:pic>
        <p:nvPicPr>
          <p:cNvPr id="65" name="Graphic 15">
            <a:extLst>
              <a:ext uri="{FF2B5EF4-FFF2-40B4-BE49-F238E27FC236}">
                <a16:creationId xmlns:a16="http://schemas.microsoft.com/office/drawing/2014/main" id="{C77B7B24-6D5D-AB23-DAB3-E0B0EBD9C8C0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4908638" y="1505944"/>
            <a:ext cx="512296" cy="506789"/>
          </a:xfrm>
          <a:prstGeom prst="rect">
            <a:avLst/>
          </a:prstGeom>
        </p:spPr>
      </p:pic>
      <p:pic>
        <p:nvPicPr>
          <p:cNvPr id="66" name="Graphic 58">
            <a:extLst>
              <a:ext uri="{FF2B5EF4-FFF2-40B4-BE49-F238E27FC236}">
                <a16:creationId xmlns:a16="http://schemas.microsoft.com/office/drawing/2014/main" id="{A91A29FE-B701-3E64-F74B-0A7FABAA5B83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4901849" y="2742959"/>
            <a:ext cx="538905" cy="544763"/>
          </a:xfrm>
          <a:prstGeom prst="rect">
            <a:avLst/>
          </a:prstGeom>
        </p:spPr>
      </p:pic>
      <p:pic>
        <p:nvPicPr>
          <p:cNvPr id="67" name="Graphic 64">
            <a:extLst>
              <a:ext uri="{FF2B5EF4-FFF2-40B4-BE49-F238E27FC236}">
                <a16:creationId xmlns:a16="http://schemas.microsoft.com/office/drawing/2014/main" id="{07FBC7EC-23BD-BBA8-A595-501EBBA97CFF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4956881" y="4053472"/>
            <a:ext cx="526617" cy="461416"/>
          </a:xfrm>
          <a:prstGeom prst="rect">
            <a:avLst/>
          </a:prstGeom>
        </p:spPr>
      </p:pic>
      <p:pic>
        <p:nvPicPr>
          <p:cNvPr id="68" name="Graphic 34">
            <a:extLst>
              <a:ext uri="{FF2B5EF4-FFF2-40B4-BE49-F238E27FC236}">
                <a16:creationId xmlns:a16="http://schemas.microsoft.com/office/drawing/2014/main" id="{874174B5-D620-7171-7445-3C49CC8BA4FD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 rot="16200000">
            <a:off x="9250542" y="2576285"/>
            <a:ext cx="685082" cy="688197"/>
          </a:xfrm>
          <a:prstGeom prst="rect">
            <a:avLst/>
          </a:prstGeom>
        </p:spPr>
      </p:pic>
      <p:pic>
        <p:nvPicPr>
          <p:cNvPr id="69" name="Graphic 34">
            <a:extLst>
              <a:ext uri="{FF2B5EF4-FFF2-40B4-BE49-F238E27FC236}">
                <a16:creationId xmlns:a16="http://schemas.microsoft.com/office/drawing/2014/main" id="{41F1838F-0DC2-244D-37F7-62EAAF1BE1FD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 rot="16200000">
            <a:off x="9304233" y="5628449"/>
            <a:ext cx="685082" cy="688197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E4EA87E-9BA2-CA0C-8D59-92E9ED0A42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6769" y="2575743"/>
            <a:ext cx="564391" cy="59540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CFE0F21E-8F43-EDF2-9FCB-23C8BE475B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2185" y="3883648"/>
            <a:ext cx="564391" cy="595401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376EBBD-10C6-DD16-7C70-B5B09AADB20A}"/>
              </a:ext>
            </a:extLst>
          </p:cNvPr>
          <p:cNvCxnSpPr>
            <a:cxnSpLocks/>
            <a:stCxn id="64" idx="2"/>
          </p:cNvCxnSpPr>
          <p:nvPr/>
        </p:nvCxnSpPr>
        <p:spPr bwMode="auto">
          <a:xfrm>
            <a:off x="8121700" y="773249"/>
            <a:ext cx="23113" cy="178954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15915E4-BE30-7A64-BB5F-7ED042784C77}"/>
              </a:ext>
            </a:extLst>
          </p:cNvPr>
          <p:cNvCxnSpPr/>
          <p:nvPr/>
        </p:nvCxnSpPr>
        <p:spPr bwMode="auto">
          <a:xfrm>
            <a:off x="5420934" y="1750618"/>
            <a:ext cx="1964140" cy="758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2EA8939-E5C0-6BF9-7995-53FA59BE2F79}"/>
              </a:ext>
            </a:extLst>
          </p:cNvPr>
          <p:cNvCxnSpPr>
            <a:cxnSpLocks/>
            <a:stCxn id="63" idx="2"/>
            <a:endCxn id="71" idx="0"/>
          </p:cNvCxnSpPr>
          <p:nvPr/>
        </p:nvCxnSpPr>
        <p:spPr bwMode="auto">
          <a:xfrm>
            <a:off x="8589738" y="964260"/>
            <a:ext cx="44643" cy="29193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A64676B-5029-0D6F-D008-2F272A10BE4E}"/>
              </a:ext>
            </a:extLst>
          </p:cNvPr>
          <p:cNvCxnSpPr/>
          <p:nvPr/>
        </p:nvCxnSpPr>
        <p:spPr bwMode="auto">
          <a:xfrm flipV="1">
            <a:off x="5420934" y="2987692"/>
            <a:ext cx="2375420" cy="2389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C21166C-37A3-C054-3069-66E24BE32183}"/>
              </a:ext>
            </a:extLst>
          </p:cNvPr>
          <p:cNvCxnSpPr/>
          <p:nvPr/>
        </p:nvCxnSpPr>
        <p:spPr bwMode="auto">
          <a:xfrm flipV="1">
            <a:off x="5499868" y="4244967"/>
            <a:ext cx="2809923" cy="2864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8DD6B13-68AF-1ACF-D48C-9D832EFC6C72}"/>
              </a:ext>
            </a:extLst>
          </p:cNvPr>
          <p:cNvCxnSpPr/>
          <p:nvPr/>
        </p:nvCxnSpPr>
        <p:spPr bwMode="auto">
          <a:xfrm>
            <a:off x="8420415" y="2969988"/>
            <a:ext cx="805992" cy="666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6DF8079F-76BB-1CB1-99A2-4099F480E9F0}"/>
              </a:ext>
            </a:extLst>
          </p:cNvPr>
          <p:cNvCxnSpPr/>
          <p:nvPr/>
        </p:nvCxnSpPr>
        <p:spPr bwMode="auto">
          <a:xfrm>
            <a:off x="8008649" y="1750618"/>
            <a:ext cx="1542152" cy="812175"/>
          </a:xfrm>
          <a:prstGeom prst="bentConnector3">
            <a:avLst>
              <a:gd name="adj1" fmla="val 99832"/>
            </a:avLst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3BFD6198-BD12-91B3-E6FC-02ACA9C9821E}"/>
              </a:ext>
            </a:extLst>
          </p:cNvPr>
          <p:cNvCxnSpPr>
            <a:endCxn id="68" idx="1"/>
          </p:cNvCxnSpPr>
          <p:nvPr/>
        </p:nvCxnSpPr>
        <p:spPr bwMode="auto">
          <a:xfrm rot="5400000" flipH="1" flipV="1">
            <a:off x="8784281" y="3430480"/>
            <a:ext cx="976357" cy="641249"/>
          </a:xfrm>
          <a:prstGeom prst="bentConnector3">
            <a:avLst>
              <a:gd name="adj1" fmla="val 2595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 Box 227">
            <a:extLst>
              <a:ext uri="{FF2B5EF4-FFF2-40B4-BE49-F238E27FC236}">
                <a16:creationId xmlns:a16="http://schemas.microsoft.com/office/drawing/2014/main" id="{E039303F-630E-D640-A027-9AC365E6099D}"/>
              </a:ext>
            </a:extLst>
          </p:cNvPr>
          <p:cNvSpPr txBox="1"/>
          <p:nvPr/>
        </p:nvSpPr>
        <p:spPr>
          <a:xfrm>
            <a:off x="6789403" y="2499115"/>
            <a:ext cx="1206204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</a:p>
        </p:txBody>
      </p:sp>
      <p:sp>
        <p:nvSpPr>
          <p:cNvPr id="81" name="Text Box 227">
            <a:extLst>
              <a:ext uri="{FF2B5EF4-FFF2-40B4-BE49-F238E27FC236}">
                <a16:creationId xmlns:a16="http://schemas.microsoft.com/office/drawing/2014/main" id="{87957A4F-1D2B-3926-BEE4-969A4237D6B4}"/>
              </a:ext>
            </a:extLst>
          </p:cNvPr>
          <p:cNvSpPr txBox="1"/>
          <p:nvPr/>
        </p:nvSpPr>
        <p:spPr>
          <a:xfrm>
            <a:off x="6355967" y="1341727"/>
            <a:ext cx="1206204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</a:p>
        </p:txBody>
      </p:sp>
      <p:sp>
        <p:nvSpPr>
          <p:cNvPr id="89" name="Slide Number Placeholder 3">
            <a:extLst>
              <a:ext uri="{FF2B5EF4-FFF2-40B4-BE49-F238E27FC236}">
                <a16:creationId xmlns:a16="http://schemas.microsoft.com/office/drawing/2014/main" id="{E8407B27-E1C3-3A42-DE7A-304774B83AA7}"/>
              </a:ext>
            </a:extLst>
          </p:cNvPr>
          <p:cNvSpPr txBox="1">
            <a:spLocks/>
          </p:cNvSpPr>
          <p:nvPr/>
        </p:nvSpPr>
        <p:spPr>
          <a:xfrm>
            <a:off x="8737600" y="6565936"/>
            <a:ext cx="2844800" cy="28167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fld id="{D4163BC2-932A-D541-9F31-F345D94EF3A5}" type="slidenum">
              <a:rPr lang="en-US" altLang="en-US" sz="1400" smtClean="0">
                <a:latin typeface="Avenir Book" panose="02000503020000020003" pitchFamily="2" charset="0"/>
              </a:rPr>
              <a:pPr algn="r"/>
              <a:t>4</a:t>
            </a:fld>
            <a:endParaRPr lang="en-US" altLang="en-US" sz="1400" dirty="0">
              <a:latin typeface="Avenir Book" panose="02000503020000020003" pitchFamily="2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A73B56D-2092-8757-8188-A03C4CCB553D}"/>
              </a:ext>
            </a:extLst>
          </p:cNvPr>
          <p:cNvSpPr/>
          <p:nvPr/>
        </p:nvSpPr>
        <p:spPr>
          <a:xfrm>
            <a:off x="5096097" y="36328"/>
            <a:ext cx="6855506" cy="6763558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8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01192-88D9-0433-D0CD-603B47346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>
            <a:extLst>
              <a:ext uri="{FF2B5EF4-FFF2-40B4-BE49-F238E27FC236}">
                <a16:creationId xmlns:a16="http://schemas.microsoft.com/office/drawing/2014/main" id="{925C6D1E-3485-DC84-0765-D37A11C182B7}"/>
              </a:ext>
            </a:extLst>
          </p:cNvPr>
          <p:cNvSpPr/>
          <p:nvPr/>
        </p:nvSpPr>
        <p:spPr>
          <a:xfrm>
            <a:off x="2313784" y="1083900"/>
            <a:ext cx="8533725" cy="3940735"/>
          </a:xfrm>
          <a:prstGeom prst="rect">
            <a:avLst/>
          </a:prstGeom>
          <a:solidFill>
            <a:schemeClr val="accent5">
              <a:lumMod val="50000"/>
              <a:alpha val="9188"/>
            </a:schemeClr>
          </a:solidFill>
          <a:ln w="25400">
            <a:solidFill>
              <a:srgbClr val="7030A0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251A671-F5C7-9345-D9C7-47A1E63A0FB9}"/>
              </a:ext>
            </a:extLst>
          </p:cNvPr>
          <p:cNvSpPr/>
          <p:nvPr/>
        </p:nvSpPr>
        <p:spPr>
          <a:xfrm>
            <a:off x="7143577" y="36328"/>
            <a:ext cx="4808026" cy="6763558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ED9A69-7F24-991E-2E2D-E8DE69045780}"/>
              </a:ext>
            </a:extLst>
          </p:cNvPr>
          <p:cNvSpPr/>
          <p:nvPr/>
        </p:nvSpPr>
        <p:spPr>
          <a:xfrm>
            <a:off x="5033281" y="5387192"/>
            <a:ext cx="5825099" cy="1303174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19B34F-595D-E077-0B55-93B1C4A25025}"/>
              </a:ext>
            </a:extLst>
          </p:cNvPr>
          <p:cNvSpPr/>
          <p:nvPr/>
        </p:nvSpPr>
        <p:spPr>
          <a:xfrm>
            <a:off x="2450351" y="3780121"/>
            <a:ext cx="3281266" cy="1153438"/>
          </a:xfrm>
          <a:prstGeom prst="rect">
            <a:avLst/>
          </a:prstGeom>
          <a:solidFill>
            <a:srgbClr val="7030A0">
              <a:alpha val="17646"/>
            </a:srgbClr>
          </a:solidFill>
          <a:ln w="19050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86D0E2-DC9B-4987-EE28-248FC3B9F7B5}"/>
              </a:ext>
            </a:extLst>
          </p:cNvPr>
          <p:cNvSpPr/>
          <p:nvPr/>
        </p:nvSpPr>
        <p:spPr>
          <a:xfrm>
            <a:off x="2460789" y="2487866"/>
            <a:ext cx="3281266" cy="1153438"/>
          </a:xfrm>
          <a:prstGeom prst="rect">
            <a:avLst/>
          </a:prstGeom>
          <a:solidFill>
            <a:srgbClr val="C00000">
              <a:alpha val="13277"/>
            </a:srgbClr>
          </a:solidFill>
          <a:ln w="285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A46D7A-DFFD-4CC2-1A5E-32672B2C3015}"/>
              </a:ext>
            </a:extLst>
          </p:cNvPr>
          <p:cNvSpPr/>
          <p:nvPr/>
        </p:nvSpPr>
        <p:spPr>
          <a:xfrm>
            <a:off x="2490057" y="1204174"/>
            <a:ext cx="3281266" cy="1153438"/>
          </a:xfrm>
          <a:prstGeom prst="rect">
            <a:avLst/>
          </a:prstGeom>
          <a:solidFill>
            <a:srgbClr val="00B0F0">
              <a:alpha val="10395"/>
            </a:srgbClr>
          </a:solidFill>
          <a:ln w="28575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E33A4C-3BA0-5424-0C31-8D23481835EC}"/>
              </a:ext>
            </a:extLst>
          </p:cNvPr>
          <p:cNvSpPr/>
          <p:nvPr/>
        </p:nvSpPr>
        <p:spPr>
          <a:xfrm>
            <a:off x="5189806" y="5565718"/>
            <a:ext cx="1690895" cy="945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1" name="Text Box 227">
            <a:extLst>
              <a:ext uri="{FF2B5EF4-FFF2-40B4-BE49-F238E27FC236}">
                <a16:creationId xmlns:a16="http://schemas.microsoft.com/office/drawing/2014/main" id="{3DDD1419-3498-1C9D-F4BB-9BED61CDC4C6}"/>
              </a:ext>
            </a:extLst>
          </p:cNvPr>
          <p:cNvSpPr txBox="1"/>
          <p:nvPr/>
        </p:nvSpPr>
        <p:spPr>
          <a:xfrm>
            <a:off x="2490057" y="1195443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27">
            <a:extLst>
              <a:ext uri="{FF2B5EF4-FFF2-40B4-BE49-F238E27FC236}">
                <a16:creationId xmlns:a16="http://schemas.microsoft.com/office/drawing/2014/main" id="{AD2E012F-91E0-3D05-C061-C17CBB2200F1}"/>
              </a:ext>
            </a:extLst>
          </p:cNvPr>
          <p:cNvSpPr txBox="1"/>
          <p:nvPr/>
        </p:nvSpPr>
        <p:spPr>
          <a:xfrm>
            <a:off x="3647163" y="14947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FEE317-26DD-429F-CF87-C746D6462A2E}"/>
              </a:ext>
            </a:extLst>
          </p:cNvPr>
          <p:cNvGrpSpPr/>
          <p:nvPr/>
        </p:nvGrpSpPr>
        <p:grpSpPr>
          <a:xfrm>
            <a:off x="3046554" y="1478606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14" name="Graphic 201" descr="Smart Phone outline">
              <a:extLst>
                <a:ext uri="{FF2B5EF4-FFF2-40B4-BE49-F238E27FC236}">
                  <a16:creationId xmlns:a16="http://schemas.microsoft.com/office/drawing/2014/main" id="{D0C44ECD-3186-7B73-BC71-E15A9FC5D3F8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15" name="Graphic 199" descr="User outline">
              <a:extLst>
                <a:ext uri="{FF2B5EF4-FFF2-40B4-BE49-F238E27FC236}">
                  <a16:creationId xmlns:a16="http://schemas.microsoft.com/office/drawing/2014/main" id="{96AA7A96-6CAD-173D-E5ED-96D198622C47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sp>
        <p:nvSpPr>
          <p:cNvPr id="16" name="Text Box 227">
            <a:extLst>
              <a:ext uri="{FF2B5EF4-FFF2-40B4-BE49-F238E27FC236}">
                <a16:creationId xmlns:a16="http://schemas.microsoft.com/office/drawing/2014/main" id="{33E1F315-CFEE-8C5B-EC46-0BA88FD71059}"/>
              </a:ext>
            </a:extLst>
          </p:cNvPr>
          <p:cNvSpPr txBox="1"/>
          <p:nvPr/>
        </p:nvSpPr>
        <p:spPr>
          <a:xfrm>
            <a:off x="2975154" y="1968789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7" name="Text Box 227">
            <a:extLst>
              <a:ext uri="{FF2B5EF4-FFF2-40B4-BE49-F238E27FC236}">
                <a16:creationId xmlns:a16="http://schemas.microsoft.com/office/drawing/2014/main" id="{BAA4637C-6B1C-E115-FC6E-7E7950C79972}"/>
              </a:ext>
            </a:extLst>
          </p:cNvPr>
          <p:cNvSpPr txBox="1"/>
          <p:nvPr/>
        </p:nvSpPr>
        <p:spPr>
          <a:xfrm>
            <a:off x="4637501" y="1944909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18" name="Text Box 227">
            <a:extLst>
              <a:ext uri="{FF2B5EF4-FFF2-40B4-BE49-F238E27FC236}">
                <a16:creationId xmlns:a16="http://schemas.microsoft.com/office/drawing/2014/main" id="{67A59D62-F4A7-AB1F-05AC-7030722F0009}"/>
              </a:ext>
            </a:extLst>
          </p:cNvPr>
          <p:cNvSpPr txBox="1"/>
          <p:nvPr/>
        </p:nvSpPr>
        <p:spPr>
          <a:xfrm>
            <a:off x="2460790" y="2481740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27">
            <a:extLst>
              <a:ext uri="{FF2B5EF4-FFF2-40B4-BE49-F238E27FC236}">
                <a16:creationId xmlns:a16="http://schemas.microsoft.com/office/drawing/2014/main" id="{7A56015A-542E-7C31-47E5-1E21312A2F34}"/>
              </a:ext>
            </a:extLst>
          </p:cNvPr>
          <p:cNvSpPr txBox="1"/>
          <p:nvPr/>
        </p:nvSpPr>
        <p:spPr>
          <a:xfrm>
            <a:off x="10475234" y="-4132"/>
            <a:ext cx="1520298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8E998F9-7573-2685-9899-C24D561CFBB0}"/>
              </a:ext>
            </a:extLst>
          </p:cNvPr>
          <p:cNvCxnSpPr/>
          <p:nvPr/>
        </p:nvCxnSpPr>
        <p:spPr bwMode="auto">
          <a:xfrm>
            <a:off x="3682875" y="17518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628196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 Box 227">
            <a:extLst>
              <a:ext uri="{FF2B5EF4-FFF2-40B4-BE49-F238E27FC236}">
                <a16:creationId xmlns:a16="http://schemas.microsoft.com/office/drawing/2014/main" id="{4D6EEBF3-928C-BD42-156A-CF66D83E1B13}"/>
              </a:ext>
            </a:extLst>
          </p:cNvPr>
          <p:cNvSpPr txBox="1"/>
          <p:nvPr/>
        </p:nvSpPr>
        <p:spPr>
          <a:xfrm>
            <a:off x="7804788" y="73603"/>
            <a:ext cx="1598150" cy="4589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B3DF713-54AA-5921-DAB2-13FFA321E8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8998" y="1453961"/>
            <a:ext cx="564391" cy="595401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sp>
        <p:nvSpPr>
          <p:cNvPr id="23" name="Text Box 227">
            <a:extLst>
              <a:ext uri="{FF2B5EF4-FFF2-40B4-BE49-F238E27FC236}">
                <a16:creationId xmlns:a16="http://schemas.microsoft.com/office/drawing/2014/main" id="{74FDF3E7-D8F1-0EF0-38A4-7D0330CEA6B8}"/>
              </a:ext>
            </a:extLst>
          </p:cNvPr>
          <p:cNvSpPr txBox="1"/>
          <p:nvPr/>
        </p:nvSpPr>
        <p:spPr>
          <a:xfrm>
            <a:off x="7235890" y="3664126"/>
            <a:ext cx="1206204" cy="6173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 Risk Factor Comparison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0DC0845-FEC6-3E49-9E13-2803C7BF249F}"/>
              </a:ext>
            </a:extLst>
          </p:cNvPr>
          <p:cNvCxnSpPr>
            <a:cxnSpLocks/>
            <a:stCxn id="62" idx="2"/>
            <a:endCxn id="22" idx="0"/>
          </p:cNvCxnSpPr>
          <p:nvPr/>
        </p:nvCxnSpPr>
        <p:spPr bwMode="auto">
          <a:xfrm>
            <a:off x="7670278" y="662765"/>
            <a:ext cx="20916" cy="79119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 Box 227">
            <a:extLst>
              <a:ext uri="{FF2B5EF4-FFF2-40B4-BE49-F238E27FC236}">
                <a16:creationId xmlns:a16="http://schemas.microsoft.com/office/drawing/2014/main" id="{A3D10999-5249-E712-3444-2E60E6E09B11}"/>
              </a:ext>
            </a:extLst>
          </p:cNvPr>
          <p:cNvSpPr txBox="1"/>
          <p:nvPr/>
        </p:nvSpPr>
        <p:spPr>
          <a:xfrm>
            <a:off x="5412014" y="5565718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 Device</a:t>
            </a:r>
          </a:p>
        </p:txBody>
      </p:sp>
      <p:sp>
        <p:nvSpPr>
          <p:cNvPr id="26" name="Text Box 227">
            <a:extLst>
              <a:ext uri="{FF2B5EF4-FFF2-40B4-BE49-F238E27FC236}">
                <a16:creationId xmlns:a16="http://schemas.microsoft.com/office/drawing/2014/main" id="{6B5B95AD-A90F-1C31-4589-2C0E1728AC7B}"/>
              </a:ext>
            </a:extLst>
          </p:cNvPr>
          <p:cNvSpPr txBox="1"/>
          <p:nvPr/>
        </p:nvSpPr>
        <p:spPr>
          <a:xfrm>
            <a:off x="5553398" y="6204444"/>
            <a:ext cx="1159351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Video Chat</a:t>
            </a:r>
          </a:p>
        </p:txBody>
      </p:sp>
      <p:pic>
        <p:nvPicPr>
          <p:cNvPr id="27" name="Graphic 193" descr="Employee badge outline">
            <a:extLst>
              <a:ext uri="{FF2B5EF4-FFF2-40B4-BE49-F238E27FC236}">
                <a16:creationId xmlns:a16="http://schemas.microsoft.com/office/drawing/2014/main" id="{62DE056A-4DAF-01FC-5C8E-0620F1E6368D}"/>
              </a:ext>
            </a:extLst>
          </p:cNvPr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27941"/>
          <a:stretch/>
        </p:blipFill>
        <p:spPr bwMode="auto">
          <a:xfrm>
            <a:off x="3186490" y="2854382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Graphic 27" descr="Vlog outline">
            <a:extLst>
              <a:ext uri="{FF2B5EF4-FFF2-40B4-BE49-F238E27FC236}">
                <a16:creationId xmlns:a16="http://schemas.microsoft.com/office/drawing/2014/main" id="{222C6715-0841-7FEB-4D93-63EEEAB0371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80758" y="5711373"/>
            <a:ext cx="630484" cy="630484"/>
          </a:xfrm>
          <a:prstGeom prst="rect">
            <a:avLst/>
          </a:prstGeom>
        </p:spPr>
      </p:pic>
      <p:sp>
        <p:nvSpPr>
          <p:cNvPr id="29" name="Text Box 227">
            <a:extLst>
              <a:ext uri="{FF2B5EF4-FFF2-40B4-BE49-F238E27FC236}">
                <a16:creationId xmlns:a16="http://schemas.microsoft.com/office/drawing/2014/main" id="{5923F294-D1E1-173A-1836-B7D6BC7C3C5E}"/>
              </a:ext>
            </a:extLst>
          </p:cNvPr>
          <p:cNvSpPr txBox="1"/>
          <p:nvPr/>
        </p:nvSpPr>
        <p:spPr>
          <a:xfrm>
            <a:off x="7292723" y="6120726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255E4C1-8276-EDCA-F786-453516251E0A}"/>
              </a:ext>
            </a:extLst>
          </p:cNvPr>
          <p:cNvCxnSpPr/>
          <p:nvPr/>
        </p:nvCxnSpPr>
        <p:spPr bwMode="auto">
          <a:xfrm>
            <a:off x="6411242" y="6029373"/>
            <a:ext cx="114768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730DAFB8-E1C9-E725-57BF-97069026CE7A}"/>
              </a:ext>
            </a:extLst>
          </p:cNvPr>
          <p:cNvCxnSpPr>
            <a:cxnSpLocks/>
            <a:endCxn id="45" idx="0"/>
          </p:cNvCxnSpPr>
          <p:nvPr/>
        </p:nvCxnSpPr>
        <p:spPr bwMode="auto">
          <a:xfrm rot="5400000">
            <a:off x="7636503" y="2317057"/>
            <a:ext cx="3795447" cy="3051155"/>
          </a:xfrm>
          <a:prstGeom prst="bentConnector3">
            <a:avLst>
              <a:gd name="adj1" fmla="val 87163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84C0F8A7-E2CC-7003-377A-6988A6C3D4E3}"/>
              </a:ext>
            </a:extLst>
          </p:cNvPr>
          <p:cNvCxnSpPr/>
          <p:nvPr/>
        </p:nvCxnSpPr>
        <p:spPr bwMode="auto">
          <a:xfrm>
            <a:off x="8234669" y="509169"/>
            <a:ext cx="2801211" cy="1459275"/>
          </a:xfrm>
          <a:prstGeom prst="bentConnector3">
            <a:avLst>
              <a:gd name="adj1" fmla="val 100701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 Box 227">
            <a:extLst>
              <a:ext uri="{FF2B5EF4-FFF2-40B4-BE49-F238E27FC236}">
                <a16:creationId xmlns:a16="http://schemas.microsoft.com/office/drawing/2014/main" id="{0B4F2468-3FBB-89AF-75B8-1D0D1094ECEB}"/>
              </a:ext>
            </a:extLst>
          </p:cNvPr>
          <p:cNvSpPr txBox="1"/>
          <p:nvPr/>
        </p:nvSpPr>
        <p:spPr>
          <a:xfrm>
            <a:off x="9487362" y="2075966"/>
            <a:ext cx="1437299" cy="24955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5F9CAA0-216E-E236-0D3F-E4B89EF92AB0}"/>
              </a:ext>
            </a:extLst>
          </p:cNvPr>
          <p:cNvCxnSpPr/>
          <p:nvPr/>
        </p:nvCxnSpPr>
        <p:spPr bwMode="auto">
          <a:xfrm>
            <a:off x="9903918" y="2895787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 Box 227">
            <a:extLst>
              <a:ext uri="{FF2B5EF4-FFF2-40B4-BE49-F238E27FC236}">
                <a16:creationId xmlns:a16="http://schemas.microsoft.com/office/drawing/2014/main" id="{CF6F56F1-B620-9F4E-BC02-10C64F4ECC34}"/>
              </a:ext>
            </a:extLst>
          </p:cNvPr>
          <p:cNvSpPr txBox="1"/>
          <p:nvPr/>
        </p:nvSpPr>
        <p:spPr>
          <a:xfrm>
            <a:off x="9872085" y="2672554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sp>
        <p:nvSpPr>
          <p:cNvPr id="36" name="Text Box 227">
            <a:extLst>
              <a:ext uri="{FF2B5EF4-FFF2-40B4-BE49-F238E27FC236}">
                <a16:creationId xmlns:a16="http://schemas.microsoft.com/office/drawing/2014/main" id="{165EBECF-5D63-7832-831E-54CC4F8E0A9D}"/>
              </a:ext>
            </a:extLst>
          </p:cNvPr>
          <p:cNvSpPr txBox="1"/>
          <p:nvPr/>
        </p:nvSpPr>
        <p:spPr>
          <a:xfrm rot="5400000">
            <a:off x="9427048" y="3962542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09DA14CE-6B54-0B34-5A7E-0C936425D145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4831855" y="3296326"/>
            <a:ext cx="4899359" cy="1868535"/>
          </a:xfrm>
          <a:prstGeom prst="bentConnector3">
            <a:avLst>
              <a:gd name="adj1" fmla="val -233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ECD872C7-1D4F-5F63-7327-2574990399BD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 rot="16200000" flipH="1">
            <a:off x="4561732" y="5410538"/>
            <a:ext cx="898200" cy="357948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 Box 227">
            <a:extLst>
              <a:ext uri="{FF2B5EF4-FFF2-40B4-BE49-F238E27FC236}">
                <a16:creationId xmlns:a16="http://schemas.microsoft.com/office/drawing/2014/main" id="{28113222-CBB5-D89D-9D98-F8FD946464D7}"/>
              </a:ext>
            </a:extLst>
          </p:cNvPr>
          <p:cNvSpPr txBox="1"/>
          <p:nvPr/>
        </p:nvSpPr>
        <p:spPr>
          <a:xfrm>
            <a:off x="8660695" y="5365095"/>
            <a:ext cx="1756030" cy="22674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 Engine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45C3865-A7C7-9B4B-181D-8EB3DC96A0A0}"/>
              </a:ext>
            </a:extLst>
          </p:cNvPr>
          <p:cNvCxnSpPr/>
          <p:nvPr/>
        </p:nvCxnSpPr>
        <p:spPr bwMode="auto">
          <a:xfrm>
            <a:off x="9988140" y="6011788"/>
            <a:ext cx="216249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227">
            <a:extLst>
              <a:ext uri="{FF2B5EF4-FFF2-40B4-BE49-F238E27FC236}">
                <a16:creationId xmlns:a16="http://schemas.microsoft.com/office/drawing/2014/main" id="{06DA166F-AD82-1867-6108-CD2E8405EBC3}"/>
              </a:ext>
            </a:extLst>
          </p:cNvPr>
          <p:cNvSpPr txBox="1"/>
          <p:nvPr/>
        </p:nvSpPr>
        <p:spPr>
          <a:xfrm>
            <a:off x="9931267" y="5764571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80252F9D-3DDE-F356-4E5C-1633A2699EC7}"/>
              </a:ext>
            </a:extLst>
          </p:cNvPr>
          <p:cNvCxnSpPr/>
          <p:nvPr/>
        </p:nvCxnSpPr>
        <p:spPr bwMode="auto">
          <a:xfrm>
            <a:off x="9608049" y="6341857"/>
            <a:ext cx="2542590" cy="217396"/>
          </a:xfrm>
          <a:prstGeom prst="bentConnector3">
            <a:avLst>
              <a:gd name="adj1" fmla="val 129"/>
            </a:avLst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27">
            <a:extLst>
              <a:ext uri="{FF2B5EF4-FFF2-40B4-BE49-F238E27FC236}">
                <a16:creationId xmlns:a16="http://schemas.microsoft.com/office/drawing/2014/main" id="{3C99C0F7-467C-580D-9AFD-41585C188AD7}"/>
              </a:ext>
            </a:extLst>
          </p:cNvPr>
          <p:cNvSpPr txBox="1"/>
          <p:nvPr/>
        </p:nvSpPr>
        <p:spPr>
          <a:xfrm>
            <a:off x="9954275" y="6331340"/>
            <a:ext cx="904105" cy="2138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8FF4B8F-46E7-10D7-EA97-81C2EFE50CBF}"/>
              </a:ext>
            </a:extLst>
          </p:cNvPr>
          <p:cNvCxnSpPr/>
          <p:nvPr/>
        </p:nvCxnSpPr>
        <p:spPr bwMode="auto">
          <a:xfrm>
            <a:off x="8338606" y="5896200"/>
            <a:ext cx="932745" cy="219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5" name="Graphic 193" descr="Employee badge outline">
            <a:extLst>
              <a:ext uri="{FF2B5EF4-FFF2-40B4-BE49-F238E27FC236}">
                <a16:creationId xmlns:a16="http://schemas.microsoft.com/office/drawing/2014/main" id="{DEBF213A-83DA-DF64-76C6-0BA838225F97}"/>
              </a:ext>
            </a:extLst>
          </p:cNvPr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t="27941"/>
          <a:stretch/>
        </p:blipFill>
        <p:spPr bwMode="auto">
          <a:xfrm>
            <a:off x="7678690" y="5740358"/>
            <a:ext cx="659916" cy="4591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6" name="Text Box 227">
            <a:extLst>
              <a:ext uri="{FF2B5EF4-FFF2-40B4-BE49-F238E27FC236}">
                <a16:creationId xmlns:a16="http://schemas.microsoft.com/office/drawing/2014/main" id="{48959E74-A810-12C4-D508-C0979B9F7667}"/>
              </a:ext>
            </a:extLst>
          </p:cNvPr>
          <p:cNvSpPr txBox="1"/>
          <p:nvPr/>
        </p:nvSpPr>
        <p:spPr>
          <a:xfrm>
            <a:off x="377416" y="1076837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47" name="Text Box 227">
            <a:extLst>
              <a:ext uri="{FF2B5EF4-FFF2-40B4-BE49-F238E27FC236}">
                <a16:creationId xmlns:a16="http://schemas.microsoft.com/office/drawing/2014/main" id="{39CC6887-A94C-8E43-D571-B198526FE0E2}"/>
              </a:ext>
            </a:extLst>
          </p:cNvPr>
          <p:cNvSpPr txBox="1"/>
          <p:nvPr/>
        </p:nvSpPr>
        <p:spPr>
          <a:xfrm>
            <a:off x="3005634" y="5536918"/>
            <a:ext cx="1812947" cy="115345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718D3BF-CB5F-C488-7A70-BA2F0B29426C}"/>
              </a:ext>
            </a:extLst>
          </p:cNvPr>
          <p:cNvCxnSpPr/>
          <p:nvPr/>
        </p:nvCxnSpPr>
        <p:spPr bwMode="auto">
          <a:xfrm>
            <a:off x="9903918" y="3190462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 Box 227">
            <a:extLst>
              <a:ext uri="{FF2B5EF4-FFF2-40B4-BE49-F238E27FC236}">
                <a16:creationId xmlns:a16="http://schemas.microsoft.com/office/drawing/2014/main" id="{38325A9C-DAC8-921E-98DD-45D86E643721}"/>
              </a:ext>
            </a:extLst>
          </p:cNvPr>
          <p:cNvSpPr txBox="1"/>
          <p:nvPr/>
        </p:nvSpPr>
        <p:spPr>
          <a:xfrm>
            <a:off x="9842692" y="2956838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sp>
        <p:nvSpPr>
          <p:cNvPr id="50" name="Text Box 227">
            <a:extLst>
              <a:ext uri="{FF2B5EF4-FFF2-40B4-BE49-F238E27FC236}">
                <a16:creationId xmlns:a16="http://schemas.microsoft.com/office/drawing/2014/main" id="{A33091C6-D535-0F88-43AA-7E07E3A12DC3}"/>
              </a:ext>
            </a:extLst>
          </p:cNvPr>
          <p:cNvSpPr txBox="1"/>
          <p:nvPr/>
        </p:nvSpPr>
        <p:spPr>
          <a:xfrm>
            <a:off x="3677643" y="2748891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51" name="Text Box 227">
            <a:extLst>
              <a:ext uri="{FF2B5EF4-FFF2-40B4-BE49-F238E27FC236}">
                <a16:creationId xmlns:a16="http://schemas.microsoft.com/office/drawing/2014/main" id="{21E896E9-3922-AF34-3A8B-0C85363D5351}"/>
              </a:ext>
            </a:extLst>
          </p:cNvPr>
          <p:cNvSpPr txBox="1"/>
          <p:nvPr/>
        </p:nvSpPr>
        <p:spPr>
          <a:xfrm>
            <a:off x="3005634" y="3222934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FC584F0-A2B3-E9FA-9CB6-C5B701A51A9F}"/>
              </a:ext>
            </a:extLst>
          </p:cNvPr>
          <p:cNvCxnSpPr>
            <a:cxnSpLocks/>
          </p:cNvCxnSpPr>
          <p:nvPr/>
        </p:nvCxnSpPr>
        <p:spPr bwMode="auto">
          <a:xfrm>
            <a:off x="3713355" y="3013200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227">
            <a:extLst>
              <a:ext uri="{FF2B5EF4-FFF2-40B4-BE49-F238E27FC236}">
                <a16:creationId xmlns:a16="http://schemas.microsoft.com/office/drawing/2014/main" id="{7F60A93E-149E-2444-6848-69FFF762269E}"/>
              </a:ext>
            </a:extLst>
          </p:cNvPr>
          <p:cNvSpPr txBox="1"/>
          <p:nvPr/>
        </p:nvSpPr>
        <p:spPr>
          <a:xfrm>
            <a:off x="2454815" y="3790785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227">
            <a:extLst>
              <a:ext uri="{FF2B5EF4-FFF2-40B4-BE49-F238E27FC236}">
                <a16:creationId xmlns:a16="http://schemas.microsoft.com/office/drawing/2014/main" id="{1F7E0696-EA35-BA85-178B-D611684EB6C2}"/>
              </a:ext>
            </a:extLst>
          </p:cNvPr>
          <p:cNvSpPr txBox="1"/>
          <p:nvPr/>
        </p:nvSpPr>
        <p:spPr>
          <a:xfrm>
            <a:off x="3667205" y="40411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sp>
        <p:nvSpPr>
          <p:cNvPr id="55" name="Text Box 227">
            <a:extLst>
              <a:ext uri="{FF2B5EF4-FFF2-40B4-BE49-F238E27FC236}">
                <a16:creationId xmlns:a16="http://schemas.microsoft.com/office/drawing/2014/main" id="{C2954364-11BB-4B8A-9561-CAE9E589CFD3}"/>
              </a:ext>
            </a:extLst>
          </p:cNvPr>
          <p:cNvSpPr txBox="1"/>
          <p:nvPr/>
        </p:nvSpPr>
        <p:spPr>
          <a:xfrm>
            <a:off x="3066672" y="4513351"/>
            <a:ext cx="713699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CB51DE79-3BB2-C119-238F-93DA7F15A1CD}"/>
              </a:ext>
            </a:extLst>
          </p:cNvPr>
          <p:cNvSpPr txBox="1"/>
          <p:nvPr/>
        </p:nvSpPr>
        <p:spPr>
          <a:xfrm>
            <a:off x="4796867" y="4481283"/>
            <a:ext cx="804275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Signals Processing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90E1799-363A-F3A1-5BAE-668A51F9358B}"/>
              </a:ext>
            </a:extLst>
          </p:cNvPr>
          <p:cNvCxnSpPr/>
          <p:nvPr/>
        </p:nvCxnSpPr>
        <p:spPr bwMode="auto">
          <a:xfrm>
            <a:off x="3702917" y="42982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8" name="Graphic 57" descr="Table outline">
            <a:extLst>
              <a:ext uri="{FF2B5EF4-FFF2-40B4-BE49-F238E27FC236}">
                <a16:creationId xmlns:a16="http://schemas.microsoft.com/office/drawing/2014/main" id="{D51CB558-3C97-6DEE-FC32-AD37D1CC78E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3142852" y="3999058"/>
            <a:ext cx="546097" cy="546097"/>
          </a:xfrm>
          <a:prstGeom prst="rect">
            <a:avLst/>
          </a:prstGeom>
        </p:spPr>
      </p:pic>
      <p:sp>
        <p:nvSpPr>
          <p:cNvPr id="59" name="Title 1">
            <a:extLst>
              <a:ext uri="{FF2B5EF4-FFF2-40B4-BE49-F238E27FC236}">
                <a16:creationId xmlns:a16="http://schemas.microsoft.com/office/drawing/2014/main" id="{7D12B1E0-1BDD-A8FA-B95F-9BD789590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382"/>
            <a:ext cx="6612128" cy="1143000"/>
          </a:xfrm>
        </p:spPr>
        <p:txBody>
          <a:bodyPr/>
          <a:lstStyle/>
          <a:p>
            <a:r>
              <a:rPr lang="en-US" dirty="0"/>
              <a:t>ORIGINAL RIDV Attack Vectors</a:t>
            </a:r>
          </a:p>
        </p:txBody>
      </p:sp>
      <p:sp>
        <p:nvSpPr>
          <p:cNvPr id="61" name="Text Box 227">
            <a:extLst>
              <a:ext uri="{FF2B5EF4-FFF2-40B4-BE49-F238E27FC236}">
                <a16:creationId xmlns:a16="http://schemas.microsoft.com/office/drawing/2014/main" id="{D93E9D9A-2F29-9C67-9753-CCBD10CF155E}"/>
              </a:ext>
            </a:extLst>
          </p:cNvPr>
          <p:cNvSpPr txBox="1"/>
          <p:nvPr/>
        </p:nvSpPr>
        <p:spPr>
          <a:xfrm>
            <a:off x="4660038" y="3240559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pic>
        <p:nvPicPr>
          <p:cNvPr id="62" name="Graphic 61" descr="Database outline">
            <a:extLst>
              <a:ext uri="{FF2B5EF4-FFF2-40B4-BE49-F238E27FC236}">
                <a16:creationId xmlns:a16="http://schemas.microsoft.com/office/drawing/2014/main" id="{857D9AE1-A05D-3A73-3D12-F72058CEE8A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l="20631" t="11594" r="17591" b="6224"/>
          <a:stretch/>
        </p:blipFill>
        <p:spPr>
          <a:xfrm>
            <a:off x="7521971" y="268196"/>
            <a:ext cx="296614" cy="394569"/>
          </a:xfrm>
          <a:prstGeom prst="rect">
            <a:avLst/>
          </a:prstGeom>
        </p:spPr>
      </p:pic>
      <p:pic>
        <p:nvPicPr>
          <p:cNvPr id="63" name="Graphic 62" descr="Database outline">
            <a:extLst>
              <a:ext uri="{FF2B5EF4-FFF2-40B4-BE49-F238E27FC236}">
                <a16:creationId xmlns:a16="http://schemas.microsoft.com/office/drawing/2014/main" id="{28AC2C53-D97E-1C96-162A-8A6C5D22C08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 l="20631" t="11594" r="17591" b="6224"/>
          <a:stretch/>
        </p:blipFill>
        <p:spPr>
          <a:xfrm>
            <a:off x="8441431" y="569691"/>
            <a:ext cx="296614" cy="394569"/>
          </a:xfrm>
          <a:prstGeom prst="rect">
            <a:avLst/>
          </a:prstGeom>
        </p:spPr>
      </p:pic>
      <p:pic>
        <p:nvPicPr>
          <p:cNvPr id="64" name="Graphic 63" descr="Database outline">
            <a:extLst>
              <a:ext uri="{FF2B5EF4-FFF2-40B4-BE49-F238E27FC236}">
                <a16:creationId xmlns:a16="http://schemas.microsoft.com/office/drawing/2014/main" id="{D4408A91-9A02-7542-450D-B75FDDEDF68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 l="20631" t="11594" r="17591" b="6224"/>
          <a:stretch/>
        </p:blipFill>
        <p:spPr>
          <a:xfrm>
            <a:off x="7973393" y="378680"/>
            <a:ext cx="296614" cy="394569"/>
          </a:xfrm>
          <a:prstGeom prst="rect">
            <a:avLst/>
          </a:prstGeom>
        </p:spPr>
      </p:pic>
      <p:pic>
        <p:nvPicPr>
          <p:cNvPr id="65" name="Graphic 15">
            <a:extLst>
              <a:ext uri="{FF2B5EF4-FFF2-40B4-BE49-F238E27FC236}">
                <a16:creationId xmlns:a16="http://schemas.microsoft.com/office/drawing/2014/main" id="{F1560601-1B0A-C647-7AB6-CA24BDE6D9AD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4908638" y="1505944"/>
            <a:ext cx="512296" cy="506789"/>
          </a:xfrm>
          <a:prstGeom prst="rect">
            <a:avLst/>
          </a:prstGeom>
        </p:spPr>
      </p:pic>
      <p:pic>
        <p:nvPicPr>
          <p:cNvPr id="66" name="Graphic 58">
            <a:extLst>
              <a:ext uri="{FF2B5EF4-FFF2-40B4-BE49-F238E27FC236}">
                <a16:creationId xmlns:a16="http://schemas.microsoft.com/office/drawing/2014/main" id="{0F1378DE-C4BE-6C8A-AC08-CD12C09E03D8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4901849" y="2757027"/>
            <a:ext cx="538905" cy="544763"/>
          </a:xfrm>
          <a:prstGeom prst="rect">
            <a:avLst/>
          </a:prstGeom>
        </p:spPr>
      </p:pic>
      <p:pic>
        <p:nvPicPr>
          <p:cNvPr id="67" name="Graphic 64">
            <a:extLst>
              <a:ext uri="{FF2B5EF4-FFF2-40B4-BE49-F238E27FC236}">
                <a16:creationId xmlns:a16="http://schemas.microsoft.com/office/drawing/2014/main" id="{70957C79-570B-8CBF-1ED1-EBB38392123B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4956881" y="4053472"/>
            <a:ext cx="526617" cy="461416"/>
          </a:xfrm>
          <a:prstGeom prst="rect">
            <a:avLst/>
          </a:prstGeom>
        </p:spPr>
      </p:pic>
      <p:pic>
        <p:nvPicPr>
          <p:cNvPr id="68" name="Graphic 34">
            <a:extLst>
              <a:ext uri="{FF2B5EF4-FFF2-40B4-BE49-F238E27FC236}">
                <a16:creationId xmlns:a16="http://schemas.microsoft.com/office/drawing/2014/main" id="{5E9DA645-A635-C51B-F616-0E211F5CDF37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 rot="16200000">
            <a:off x="9250542" y="2576285"/>
            <a:ext cx="685082" cy="688197"/>
          </a:xfrm>
          <a:prstGeom prst="rect">
            <a:avLst/>
          </a:prstGeom>
        </p:spPr>
      </p:pic>
      <p:pic>
        <p:nvPicPr>
          <p:cNvPr id="69" name="Graphic 34">
            <a:extLst>
              <a:ext uri="{FF2B5EF4-FFF2-40B4-BE49-F238E27FC236}">
                <a16:creationId xmlns:a16="http://schemas.microsoft.com/office/drawing/2014/main" id="{FF5BDE17-1C55-1AE3-BC4E-D7DC225F45E8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 rot="16200000">
            <a:off x="9304233" y="5628449"/>
            <a:ext cx="685082" cy="688197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F071B3C4-834E-52B9-1965-118B4C8609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6769" y="2575743"/>
            <a:ext cx="564391" cy="59540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77134025-CBAE-43C9-AC6F-4CDD5715F6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2185" y="3883648"/>
            <a:ext cx="564391" cy="595401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70D8B5C-9EF2-F97F-1529-F6C0E944C77F}"/>
              </a:ext>
            </a:extLst>
          </p:cNvPr>
          <p:cNvCxnSpPr>
            <a:cxnSpLocks/>
            <a:stCxn id="64" idx="2"/>
          </p:cNvCxnSpPr>
          <p:nvPr/>
        </p:nvCxnSpPr>
        <p:spPr bwMode="auto">
          <a:xfrm>
            <a:off x="8121700" y="773249"/>
            <a:ext cx="23113" cy="1789544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037875A-CBDF-545B-753A-B151EA154AA4}"/>
              </a:ext>
            </a:extLst>
          </p:cNvPr>
          <p:cNvCxnSpPr/>
          <p:nvPr/>
        </p:nvCxnSpPr>
        <p:spPr bwMode="auto">
          <a:xfrm>
            <a:off x="5420934" y="1750618"/>
            <a:ext cx="1964140" cy="758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EF0EF5A-B86F-0478-16C0-79DD6399E57D}"/>
              </a:ext>
            </a:extLst>
          </p:cNvPr>
          <p:cNvCxnSpPr>
            <a:cxnSpLocks/>
            <a:stCxn id="63" idx="2"/>
            <a:endCxn id="71" idx="0"/>
          </p:cNvCxnSpPr>
          <p:nvPr/>
        </p:nvCxnSpPr>
        <p:spPr bwMode="auto">
          <a:xfrm>
            <a:off x="8589738" y="964260"/>
            <a:ext cx="44643" cy="291938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FAB99F-D616-BD98-C691-0CECA34AD65A}"/>
              </a:ext>
            </a:extLst>
          </p:cNvPr>
          <p:cNvCxnSpPr/>
          <p:nvPr/>
        </p:nvCxnSpPr>
        <p:spPr bwMode="auto">
          <a:xfrm flipV="1">
            <a:off x="5420934" y="2987692"/>
            <a:ext cx="2375420" cy="2389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5838CCF-378B-F642-4ECB-0B6231D7EAED}"/>
              </a:ext>
            </a:extLst>
          </p:cNvPr>
          <p:cNvCxnSpPr/>
          <p:nvPr/>
        </p:nvCxnSpPr>
        <p:spPr bwMode="auto">
          <a:xfrm flipV="1">
            <a:off x="5499868" y="4244967"/>
            <a:ext cx="2809923" cy="2864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BDCD44D0-9DD3-EA06-C498-1F18A84E1273}"/>
              </a:ext>
            </a:extLst>
          </p:cNvPr>
          <p:cNvCxnSpPr/>
          <p:nvPr/>
        </p:nvCxnSpPr>
        <p:spPr bwMode="auto">
          <a:xfrm>
            <a:off x="8420415" y="2969988"/>
            <a:ext cx="805992" cy="666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DBC603F2-B005-B012-3170-566BBFC263E9}"/>
              </a:ext>
            </a:extLst>
          </p:cNvPr>
          <p:cNvCxnSpPr/>
          <p:nvPr/>
        </p:nvCxnSpPr>
        <p:spPr bwMode="auto">
          <a:xfrm>
            <a:off x="8008649" y="1750618"/>
            <a:ext cx="1542152" cy="812175"/>
          </a:xfrm>
          <a:prstGeom prst="bentConnector3">
            <a:avLst>
              <a:gd name="adj1" fmla="val 99832"/>
            </a:avLst>
          </a:prstGeom>
          <a:solidFill>
            <a:schemeClr val="accent1"/>
          </a:solidFill>
          <a:ln w="222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Elbow Connector 78">
            <a:extLst>
              <a:ext uri="{FF2B5EF4-FFF2-40B4-BE49-F238E27FC236}">
                <a16:creationId xmlns:a16="http://schemas.microsoft.com/office/drawing/2014/main" id="{8B9AEE51-45A8-FF6A-4463-6C8932542E91}"/>
              </a:ext>
            </a:extLst>
          </p:cNvPr>
          <p:cNvCxnSpPr>
            <a:endCxn id="68" idx="1"/>
          </p:cNvCxnSpPr>
          <p:nvPr/>
        </p:nvCxnSpPr>
        <p:spPr bwMode="auto">
          <a:xfrm rot="5400000" flipH="1" flipV="1">
            <a:off x="8784281" y="3430480"/>
            <a:ext cx="976357" cy="641249"/>
          </a:xfrm>
          <a:prstGeom prst="bentConnector3">
            <a:avLst>
              <a:gd name="adj1" fmla="val 2595"/>
            </a:avLst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 Box 227">
            <a:extLst>
              <a:ext uri="{FF2B5EF4-FFF2-40B4-BE49-F238E27FC236}">
                <a16:creationId xmlns:a16="http://schemas.microsoft.com/office/drawing/2014/main" id="{99C0C7E2-C801-1DDD-BE14-C7606D2550B3}"/>
              </a:ext>
            </a:extLst>
          </p:cNvPr>
          <p:cNvSpPr txBox="1"/>
          <p:nvPr/>
        </p:nvSpPr>
        <p:spPr>
          <a:xfrm>
            <a:off x="6789403" y="2499115"/>
            <a:ext cx="1206204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</a:p>
        </p:txBody>
      </p:sp>
      <p:sp>
        <p:nvSpPr>
          <p:cNvPr id="81" name="Text Box 227">
            <a:extLst>
              <a:ext uri="{FF2B5EF4-FFF2-40B4-BE49-F238E27FC236}">
                <a16:creationId xmlns:a16="http://schemas.microsoft.com/office/drawing/2014/main" id="{E10207DF-D07D-946D-1BA6-6B478DBBF4ED}"/>
              </a:ext>
            </a:extLst>
          </p:cNvPr>
          <p:cNvSpPr txBox="1"/>
          <p:nvPr/>
        </p:nvSpPr>
        <p:spPr>
          <a:xfrm>
            <a:off x="6355967" y="1341727"/>
            <a:ext cx="1206204" cy="3777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Biometric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B8A1DFF0-BD46-32D3-23F5-579838F1F2EA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264026" y="655353"/>
            <a:ext cx="391587" cy="413963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E48F7938-91F8-13D1-52F7-3C8E2ADF55FB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 l="5407" t="5223" r="18489" b="10070"/>
          <a:stretch/>
        </p:blipFill>
        <p:spPr>
          <a:xfrm>
            <a:off x="7745060" y="691566"/>
            <a:ext cx="241658" cy="329498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CD6CF20E-B1D5-7AD3-4709-033BA08883A2}"/>
              </a:ext>
            </a:extLst>
          </p:cNvPr>
          <p:cNvSpPr txBox="1"/>
          <p:nvPr/>
        </p:nvSpPr>
        <p:spPr>
          <a:xfrm>
            <a:off x="7305891" y="483732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8</a:t>
            </a:r>
          </a:p>
        </p:txBody>
      </p:sp>
      <p:pic>
        <p:nvPicPr>
          <p:cNvPr id="86" name="Graphic 85" descr="Wireless router outline">
            <a:extLst>
              <a:ext uri="{FF2B5EF4-FFF2-40B4-BE49-F238E27FC236}">
                <a16:creationId xmlns:a16="http://schemas.microsoft.com/office/drawing/2014/main" id="{9658BC05-6D0E-AFE7-0C20-A4936FF48C69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098405" y="709384"/>
            <a:ext cx="395173" cy="395173"/>
          </a:xfrm>
          <a:prstGeom prst="rect">
            <a:avLst/>
          </a:prstGeom>
        </p:spPr>
      </p:pic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3E9F053-0830-9F3B-9068-082EA0D6DDDF}"/>
              </a:ext>
            </a:extLst>
          </p:cNvPr>
          <p:cNvSpPr txBox="1">
            <a:spLocks/>
          </p:cNvSpPr>
          <p:nvPr/>
        </p:nvSpPr>
        <p:spPr>
          <a:xfrm>
            <a:off x="8737600" y="6565936"/>
            <a:ext cx="2844800" cy="28167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fld id="{D4163BC2-932A-D541-9F31-F345D94EF3A5}" type="slidenum">
              <a:rPr lang="en-US" altLang="en-US" sz="1400" smtClean="0">
                <a:latin typeface="Avenir Book" panose="02000503020000020003" pitchFamily="2" charset="0"/>
              </a:rPr>
              <a:pPr algn="r"/>
              <a:t>5</a:t>
            </a:fld>
            <a:endParaRPr lang="en-US" altLang="en-US" sz="1400" dirty="0">
              <a:latin typeface="Avenir Book" panose="02000503020000020003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936F86-8651-CBB4-5F9A-80725C19084E}"/>
              </a:ext>
            </a:extLst>
          </p:cNvPr>
          <p:cNvSpPr txBox="1"/>
          <p:nvPr/>
        </p:nvSpPr>
        <p:spPr>
          <a:xfrm>
            <a:off x="0" y="4658487"/>
            <a:ext cx="4004033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Attack Vectors</a:t>
            </a:r>
            <a:endParaRPr lang="en-US" sz="16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Physical Presentation Attack 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Injection Attack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DF/Modified document; Synthetic ID document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DF/Synthetic Document Injection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Data Attack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Injection Data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 Live Video Chat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Reference Data Injection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Insider threats</a:t>
            </a:r>
            <a:endParaRPr lang="en-US" sz="1100" dirty="0">
              <a:latin typeface="Avenir Book" panose="02000503020000020003" pitchFamily="2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75C856A-37AD-87B0-5AE3-9BAF6BFC11A8}"/>
              </a:ext>
            </a:extLst>
          </p:cNvPr>
          <p:cNvGrpSpPr/>
          <p:nvPr/>
        </p:nvGrpSpPr>
        <p:grpSpPr>
          <a:xfrm>
            <a:off x="101898" y="3356672"/>
            <a:ext cx="1880205" cy="1103342"/>
            <a:chOff x="68866" y="2767486"/>
            <a:chExt cx="1880205" cy="1103342"/>
          </a:xfrm>
        </p:grpSpPr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D2C61A3A-07F3-27F5-F2F8-297270CCD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rcRect l="5407" t="5223" r="18489" b="10070"/>
            <a:stretch/>
          </p:blipFill>
          <p:spPr>
            <a:xfrm>
              <a:off x="225610" y="3076456"/>
              <a:ext cx="188751" cy="257360"/>
            </a:xfrm>
            <a:prstGeom prst="rect">
              <a:avLst/>
            </a:prstGeom>
          </p:spPr>
        </p:pic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024F95BC-19AD-8341-6B2B-EFEA16A544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186490" y="3329804"/>
              <a:ext cx="266992" cy="282248"/>
            </a:xfrm>
            <a:prstGeom prst="rect">
              <a:avLst/>
            </a:prstGeom>
          </p:spPr>
        </p:pic>
        <p:sp>
          <p:nvSpPr>
            <p:cNvPr id="90" name="Text Box 227">
              <a:extLst>
                <a:ext uri="{FF2B5EF4-FFF2-40B4-BE49-F238E27FC236}">
                  <a16:creationId xmlns:a16="http://schemas.microsoft.com/office/drawing/2014/main" id="{E4C1C7E6-AF05-9275-3BD8-2431FC9A24F3}"/>
                </a:ext>
              </a:extLst>
            </p:cNvPr>
            <p:cNvSpPr txBox="1"/>
            <p:nvPr/>
          </p:nvSpPr>
          <p:spPr>
            <a:xfrm>
              <a:off x="386431" y="3092379"/>
              <a:ext cx="111955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Document</a:t>
              </a:r>
            </a:p>
          </p:txBody>
        </p:sp>
        <p:sp>
          <p:nvSpPr>
            <p:cNvPr id="91" name="Text Box 227">
              <a:extLst>
                <a:ext uri="{FF2B5EF4-FFF2-40B4-BE49-F238E27FC236}">
                  <a16:creationId xmlns:a16="http://schemas.microsoft.com/office/drawing/2014/main" id="{96456D48-6E07-0034-742F-44ADC8F32C03}"/>
                </a:ext>
              </a:extLst>
            </p:cNvPr>
            <p:cNvSpPr txBox="1"/>
            <p:nvPr/>
          </p:nvSpPr>
          <p:spPr>
            <a:xfrm>
              <a:off x="386431" y="3369037"/>
              <a:ext cx="123637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Biometric</a:t>
              </a:r>
            </a:p>
          </p:txBody>
        </p:sp>
        <p:sp>
          <p:nvSpPr>
            <p:cNvPr id="92" name="Text Box 227">
              <a:extLst>
                <a:ext uri="{FF2B5EF4-FFF2-40B4-BE49-F238E27FC236}">
                  <a16:creationId xmlns:a16="http://schemas.microsoft.com/office/drawing/2014/main" id="{5AE19A5B-E303-CCAA-B4BF-C13CF9F369B4}"/>
                </a:ext>
              </a:extLst>
            </p:cNvPr>
            <p:cNvSpPr txBox="1"/>
            <p:nvPr/>
          </p:nvSpPr>
          <p:spPr>
            <a:xfrm>
              <a:off x="386431" y="3633050"/>
              <a:ext cx="1318330" cy="23777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Other Data/Signals</a:t>
              </a:r>
            </a:p>
          </p:txBody>
        </p:sp>
        <p:pic>
          <p:nvPicPr>
            <p:cNvPr id="93" name="Graphic 92" descr="Wireless router outline">
              <a:extLst>
                <a:ext uri="{FF2B5EF4-FFF2-40B4-BE49-F238E27FC236}">
                  <a16:creationId xmlns:a16="http://schemas.microsoft.com/office/drawing/2014/main" id="{6284531A-A6C4-F299-CCF3-7D968D351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/>
            </a:stretch>
          </p:blipFill>
          <p:spPr>
            <a:xfrm>
              <a:off x="162835" y="3566442"/>
              <a:ext cx="289009" cy="289009"/>
            </a:xfrm>
            <a:prstGeom prst="rect">
              <a:avLst/>
            </a:prstGeom>
          </p:spPr>
        </p:pic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08C95B44-9E8A-4894-0F67-4BFA9E4CDF82}"/>
                </a:ext>
              </a:extLst>
            </p:cNvPr>
            <p:cNvSpPr txBox="1"/>
            <p:nvPr/>
          </p:nvSpPr>
          <p:spPr>
            <a:xfrm>
              <a:off x="68866" y="2767486"/>
              <a:ext cx="18802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i="0" u="none" strike="noStrike" dirty="0">
                  <a:solidFill>
                    <a:srgbClr val="E81313"/>
                  </a:solidFill>
                  <a:effectLst/>
                  <a:latin typeface="Avenir Book" panose="02000503020000020003" pitchFamily="2" charset="0"/>
                </a:rPr>
                <a:t>Attack Types</a:t>
              </a:r>
              <a:endParaRPr lang="en-US" sz="1800" dirty="0">
                <a:solidFill>
                  <a:srgbClr val="E81313"/>
                </a:solidFill>
                <a:latin typeface="Avenir Book" panose="02000503020000020003" pitchFamily="2" charset="0"/>
              </a:endParaRP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34FDE0BA-790D-9380-6829-F4C36DAADF5F}"/>
              </a:ext>
            </a:extLst>
          </p:cNvPr>
          <p:cNvSpPr txBox="1"/>
          <p:nvPr/>
        </p:nvSpPr>
        <p:spPr>
          <a:xfrm>
            <a:off x="0" y="4658487"/>
            <a:ext cx="4004033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Attack Vectors</a:t>
            </a:r>
            <a:endParaRPr lang="en-US" sz="16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Physical Presentation Attack 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Injection Attack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DF/Modified document; Synthetic ID document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DF/Synthetic Document Injection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Data Attack</a:t>
            </a:r>
            <a:endParaRPr lang="en-US" sz="11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Injection Data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 Live Video Chat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Reference Data Injection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Insider threats</a:t>
            </a:r>
            <a:endParaRPr lang="en-US" sz="1100" dirty="0">
              <a:latin typeface="Avenir Book" panose="02000503020000020003" pitchFamily="2" charset="0"/>
            </a:endParaRP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11ECDD86-F5B4-1656-7E32-85310927CBE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791547" y="3204104"/>
            <a:ext cx="391587" cy="413963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4BC89710-AC87-7695-0471-DB5CD07A4A9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401480" y="3219446"/>
            <a:ext cx="391587" cy="413963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619EC085-7CA5-7922-EE08-AB506760A0E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731847" y="1954502"/>
            <a:ext cx="391587" cy="413963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6C4596F6-1581-23ED-3956-4BBDD756611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466446" y="1926989"/>
            <a:ext cx="391587" cy="413963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552846E9-E382-98D4-B2DF-8DF29551D277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 l="5407" t="5223" r="18489" b="10070"/>
          <a:stretch/>
        </p:blipFill>
        <p:spPr>
          <a:xfrm>
            <a:off x="2522663" y="3257359"/>
            <a:ext cx="241658" cy="329498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2ED45573-B26F-FD86-868C-52C331AE9D31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 l="5407" t="5223" r="18489" b="10070"/>
          <a:stretch/>
        </p:blipFill>
        <p:spPr>
          <a:xfrm>
            <a:off x="4156167" y="3245029"/>
            <a:ext cx="241658" cy="329498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71369B15-A9F3-B34E-375F-0F5709C724AB}"/>
              </a:ext>
            </a:extLst>
          </p:cNvPr>
          <p:cNvSpPr txBox="1"/>
          <p:nvPr/>
        </p:nvSpPr>
        <p:spPr>
          <a:xfrm>
            <a:off x="3032462" y="3121720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6E34804-0214-F96F-CF36-73A7135CCD37}"/>
              </a:ext>
            </a:extLst>
          </p:cNvPr>
          <p:cNvSpPr txBox="1"/>
          <p:nvPr/>
        </p:nvSpPr>
        <p:spPr>
          <a:xfrm>
            <a:off x="4672465" y="3148294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4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9D76958-9D8D-2AEA-E6CD-E7EBBA7D3696}"/>
              </a:ext>
            </a:extLst>
          </p:cNvPr>
          <p:cNvSpPr txBox="1"/>
          <p:nvPr/>
        </p:nvSpPr>
        <p:spPr>
          <a:xfrm>
            <a:off x="2931406" y="4479879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5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747AF70-6052-36CB-40DE-CF98000559A6}"/>
              </a:ext>
            </a:extLst>
          </p:cNvPr>
          <p:cNvSpPr txBox="1"/>
          <p:nvPr/>
        </p:nvSpPr>
        <p:spPr>
          <a:xfrm>
            <a:off x="4662027" y="4440549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6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A77E5C9-31C7-5A95-1AA9-DBFD90A55800}"/>
              </a:ext>
            </a:extLst>
          </p:cNvPr>
          <p:cNvSpPr txBox="1"/>
          <p:nvPr/>
        </p:nvSpPr>
        <p:spPr>
          <a:xfrm>
            <a:off x="2961697" y="1896264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        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0CAABEB-5F11-ECAD-2572-7BD0532CEB88}"/>
              </a:ext>
            </a:extLst>
          </p:cNvPr>
          <p:cNvSpPr txBox="1"/>
          <p:nvPr/>
        </p:nvSpPr>
        <p:spPr>
          <a:xfrm>
            <a:off x="4702421" y="1851880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2</a:t>
            </a:r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3B897563-3ED1-3194-D851-6D93881F023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207508" y="6082215"/>
            <a:ext cx="391587" cy="413963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2D5054D-6DC8-866D-76CE-314E97991AB5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 l="5407" t="5223" r="18489" b="10070"/>
          <a:stretch/>
        </p:blipFill>
        <p:spPr>
          <a:xfrm>
            <a:off x="5280570" y="5777183"/>
            <a:ext cx="241658" cy="32949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CB10F9DA-3906-F1F3-A346-A5008C8E3DEA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1460878" y="942327"/>
            <a:ext cx="391587" cy="413963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D3B4133D-478A-82F0-F75F-488FFF84A046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 l="5407" t="5223" r="18489" b="10070"/>
          <a:stretch/>
        </p:blipFill>
        <p:spPr>
          <a:xfrm>
            <a:off x="11510972" y="632976"/>
            <a:ext cx="241658" cy="329498"/>
          </a:xfrm>
          <a:prstGeom prst="rect">
            <a:avLst/>
          </a:prstGeom>
        </p:spPr>
      </p:pic>
      <p:pic>
        <p:nvPicPr>
          <p:cNvPr id="112" name="Graphic 111" descr="Wireless router outline">
            <a:extLst>
              <a:ext uri="{FF2B5EF4-FFF2-40B4-BE49-F238E27FC236}">
                <a16:creationId xmlns:a16="http://schemas.microsoft.com/office/drawing/2014/main" id="{28D1C74F-1FC2-61AB-65A6-44D568B18910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1440484" y="272058"/>
            <a:ext cx="395173" cy="39517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451ED252-0235-B6C9-FE32-C2C3E3DB1ED0}"/>
              </a:ext>
            </a:extLst>
          </p:cNvPr>
          <p:cNvSpPr txBox="1"/>
          <p:nvPr/>
        </p:nvSpPr>
        <p:spPr>
          <a:xfrm>
            <a:off x="11218080" y="307883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9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06A3379C-523B-6293-CA3B-E0E8A9AEB88C}"/>
              </a:ext>
            </a:extLst>
          </p:cNvPr>
          <p:cNvSpPr txBox="1"/>
          <p:nvPr/>
        </p:nvSpPr>
        <p:spPr>
          <a:xfrm>
            <a:off x="5491772" y="6018610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7       </a:t>
            </a:r>
          </a:p>
        </p:txBody>
      </p:sp>
      <p:pic>
        <p:nvPicPr>
          <p:cNvPr id="115" name="Graphic 114" descr="Wireless router outline">
            <a:extLst>
              <a:ext uri="{FF2B5EF4-FFF2-40B4-BE49-F238E27FC236}">
                <a16:creationId xmlns:a16="http://schemas.microsoft.com/office/drawing/2014/main" id="{DCB7D6A5-CA30-F9B6-9D5D-18E86CF07CA3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371353" y="4469416"/>
            <a:ext cx="395173" cy="395173"/>
          </a:xfrm>
          <a:prstGeom prst="rect">
            <a:avLst/>
          </a:prstGeom>
        </p:spPr>
      </p:pic>
      <p:pic>
        <p:nvPicPr>
          <p:cNvPr id="116" name="Graphic 115" descr="Wireless router outline">
            <a:extLst>
              <a:ext uri="{FF2B5EF4-FFF2-40B4-BE49-F238E27FC236}">
                <a16:creationId xmlns:a16="http://schemas.microsoft.com/office/drawing/2014/main" id="{C8FCD963-904A-E5C4-DA69-AE83A526DE9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637289" y="4457062"/>
            <a:ext cx="395173" cy="39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30693"/>
      </p:ext>
    </p:extLst>
  </p:cSld>
  <p:clrMapOvr>
    <a:masterClrMapping/>
  </p:clrMapOvr>
</p:sld>
</file>

<file path=ppt/theme/theme1.xml><?xml version="1.0" encoding="utf-8"?>
<a:theme xmlns:a="http://schemas.openxmlformats.org/drawingml/2006/main" name="purpl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wrap="square">
        <a:spAutoFit/>
      </a:bodyPr>
      <a:lstStyle>
        <a:defPPr marL="171450" indent="-171450" algn="l">
          <a:buFont typeface="Wingdings" pitchFamily="2" charset="2"/>
          <a:buChar char="ü"/>
          <a:defRPr sz="1300" dirty="0">
            <a:latin typeface="Avenir Book" panose="02000503020000020003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urple" id="{AD66D230-5772-5B45-8F61-B571368BC1F2}" vid="{CFE8C67D-E79B-6445-9CD5-D7FF0E1D9B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</Template>
  <TotalTime>14091</TotalTime>
  <Words>925</Words>
  <Application>Microsoft Macintosh PowerPoint</Application>
  <PresentationFormat>Widescreen</PresentationFormat>
  <Paragraphs>308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Book</vt:lpstr>
      <vt:lpstr>Calibri</vt:lpstr>
      <vt:lpstr>Helvetica Neue</vt:lpstr>
      <vt:lpstr>Wingdings</vt:lpstr>
      <vt:lpstr>purple</vt:lpstr>
      <vt:lpstr>RIDV Process A</vt:lpstr>
      <vt:lpstr>RIDV Attack Vectors A</vt:lpstr>
      <vt:lpstr>RIDV Process B</vt:lpstr>
      <vt:lpstr>RIDV Attack Vectors B</vt:lpstr>
      <vt:lpstr>ORIGINAL RIDV Process</vt:lpstr>
      <vt:lpstr>ORIGINAL RIDV Attack Vectors</vt:lpstr>
    </vt:vector>
  </TitlesOfParts>
  <Company>acuity market intelligence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</dc:creator>
  <cp:lastModifiedBy>cmaxmost</cp:lastModifiedBy>
  <cp:revision>217</cp:revision>
  <cp:lastPrinted>2024-11-13T19:20:44Z</cp:lastPrinted>
  <dcterms:created xsi:type="dcterms:W3CDTF">2002-12-31T02:11:16Z</dcterms:created>
  <dcterms:modified xsi:type="dcterms:W3CDTF">2024-11-16T05:31:56Z</dcterms:modified>
</cp:coreProperties>
</file>