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69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1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5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9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0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8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6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0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5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0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F717F-4409-4CC1-9C49-E95AAB5B53C5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C0040-A350-42B4-84D4-4B2AFC6F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1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867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Identity Relationship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 using Entity Relationship Modeling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876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Scott </a:t>
            </a:r>
            <a:r>
              <a:rPr lang="en-US" dirty="0" smtClean="0"/>
              <a:t>Shorter, </a:t>
            </a:r>
            <a:r>
              <a:rPr lang="en-US" dirty="0" err="1" smtClean="0"/>
              <a:t>ElectroSoft</a:t>
            </a:r>
            <a:r>
              <a:rPr lang="en-US" dirty="0" smtClean="0"/>
              <a:t> Services Inc.</a:t>
            </a:r>
            <a:endParaRPr lang="en-US" dirty="0" smtClean="0"/>
          </a:p>
          <a:p>
            <a:r>
              <a:rPr lang="en-US" dirty="0" smtClean="0"/>
              <a:t>2015-03-24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4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Record::Device </a:t>
            </a:r>
            <a:r>
              <a:rPr lang="en-US" dirty="0" smtClean="0"/>
              <a:t>Manufacture and Sale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386" y="1600200"/>
            <a:ext cx="5745228" cy="4525963"/>
          </a:xfrm>
        </p:spPr>
      </p:pic>
    </p:spTree>
    <p:extLst>
      <p:ext uri="{BB962C8B-B14F-4D97-AF65-F5344CB8AC3E}">
        <p14:creationId xmlns:p14="http://schemas.microsoft.com/office/powerpoint/2010/main" val="1949211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Relationship::Device Decomposition into </a:t>
            </a:r>
            <a:r>
              <a:rPr lang="en-US" dirty="0" err="1" smtClean="0"/>
              <a:t>Sumcomponents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473" y="1600200"/>
            <a:ext cx="3425053" cy="4525963"/>
          </a:xfrm>
        </p:spPr>
      </p:pic>
    </p:spTree>
    <p:extLst>
      <p:ext uri="{BB962C8B-B14F-4D97-AF65-F5344CB8AC3E}">
        <p14:creationId xmlns:p14="http://schemas.microsoft.com/office/powerpoint/2010/main" val="2346531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Record::Device </a:t>
            </a:r>
            <a:r>
              <a:rPr lang="en-US" dirty="0" smtClean="0"/>
              <a:t>Software Execution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473" y="1600200"/>
            <a:ext cx="3425053" cy="4525963"/>
          </a:xfrm>
        </p:spPr>
      </p:pic>
    </p:spTree>
    <p:extLst>
      <p:ext uri="{BB962C8B-B14F-4D97-AF65-F5344CB8AC3E}">
        <p14:creationId xmlns:p14="http://schemas.microsoft.com/office/powerpoint/2010/main" val="2449502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Relationship::Device </a:t>
            </a:r>
            <a:r>
              <a:rPr lang="en-US" dirty="0" smtClean="0"/>
              <a:t>Ownership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6662058" cy="2286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045324"/>
            <a:ext cx="7239000" cy="248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3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to Entity Relationship Model syntax</a:t>
            </a:r>
          </a:p>
          <a:p>
            <a:r>
              <a:rPr lang="en-US" dirty="0" smtClean="0"/>
              <a:t>Data Model</a:t>
            </a:r>
          </a:p>
          <a:p>
            <a:pPr lvl="1"/>
            <a:r>
              <a:rPr lang="en-US" dirty="0" smtClean="0"/>
              <a:t>Entities, Relationships and Records</a:t>
            </a:r>
          </a:p>
          <a:p>
            <a:r>
              <a:rPr lang="en-US" dirty="0" smtClean="0"/>
              <a:t>Use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0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Models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752600"/>
            <a:ext cx="357708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843" y="3069772"/>
            <a:ext cx="2819400" cy="241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468" y="5638800"/>
            <a:ext cx="1416627" cy="102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1752600"/>
            <a:ext cx="4876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Entity Relationship Models are used business process engineering and software engineering.   These examples give the basic syntax used in this presentation.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Source: </a:t>
            </a:r>
            <a:r>
              <a:rPr lang="en-US" sz="1200" dirty="0" smtClean="0"/>
              <a:t>http://en.wikipedia.org/wiki/Entity%E2%80%93relationship_model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481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Entities</a:t>
            </a:r>
          </a:p>
          <a:p>
            <a:pPr lvl="1"/>
            <a:r>
              <a:rPr lang="en-US" dirty="0" smtClean="0"/>
              <a:t>physical or logical objects that may have relationships with other entities</a:t>
            </a:r>
          </a:p>
          <a:p>
            <a:r>
              <a:rPr lang="en-US" dirty="0" smtClean="0"/>
              <a:t>Relationship</a:t>
            </a:r>
          </a:p>
          <a:p>
            <a:pPr lvl="1"/>
            <a:r>
              <a:rPr lang="en-US" dirty="0" smtClean="0"/>
              <a:t>A way for two or more entities to be connected</a:t>
            </a:r>
          </a:p>
          <a:p>
            <a:r>
              <a:rPr lang="en-US" dirty="0" smtClean="0"/>
              <a:t>Record</a:t>
            </a:r>
          </a:p>
          <a:p>
            <a:pPr lvl="1"/>
            <a:r>
              <a:rPr lang="en-US" dirty="0" smtClean="0"/>
              <a:t>Data that captures evidence or facts about an action or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2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Entity::Person</a:t>
            </a:r>
          </a:p>
          <a:p>
            <a:r>
              <a:rPr lang="en-US" dirty="0" smtClean="0"/>
              <a:t>Entity::Organization</a:t>
            </a:r>
          </a:p>
          <a:p>
            <a:r>
              <a:rPr lang="en-US" dirty="0" smtClean="0"/>
              <a:t>Relationship::Organization Membership</a:t>
            </a:r>
          </a:p>
          <a:p>
            <a:r>
              <a:rPr lang="en-US" dirty="0" smtClean="0"/>
              <a:t>Entity::Device</a:t>
            </a:r>
          </a:p>
          <a:p>
            <a:r>
              <a:rPr lang="en-US" dirty="0" smtClean="0"/>
              <a:t>Record::Device Manufacture and Sale</a:t>
            </a:r>
          </a:p>
          <a:p>
            <a:r>
              <a:rPr lang="en-US" dirty="0"/>
              <a:t>Relationship::Device Decomposition into </a:t>
            </a:r>
            <a:r>
              <a:rPr lang="en-US" dirty="0" err="1" smtClean="0"/>
              <a:t>Sumcomponents</a:t>
            </a:r>
            <a:endParaRPr lang="en-US" dirty="0" smtClean="0"/>
          </a:p>
          <a:p>
            <a:r>
              <a:rPr lang="en-US" dirty="0"/>
              <a:t>Record::Device Software Execution</a:t>
            </a:r>
            <a:endParaRPr lang="en-US" dirty="0" smtClean="0"/>
          </a:p>
          <a:p>
            <a:r>
              <a:rPr lang="en-US" dirty="0"/>
              <a:t>Relationship::Device Ownership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5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Entity::Person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12" y="1614487"/>
            <a:ext cx="58197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4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Entity::Organization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" y="1619250"/>
            <a:ext cx="73056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45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Relationship::Organization Membership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2353469"/>
            <a:ext cx="7581900" cy="3019425"/>
          </a:xfrm>
        </p:spPr>
      </p:pic>
    </p:spTree>
    <p:extLst>
      <p:ext uri="{BB962C8B-B14F-4D97-AF65-F5344CB8AC3E}">
        <p14:creationId xmlns:p14="http://schemas.microsoft.com/office/powerpoint/2010/main" val="309265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Entity::Device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12" y="2186781"/>
            <a:ext cx="7191375" cy="3352800"/>
          </a:xfrm>
        </p:spPr>
      </p:pic>
    </p:spTree>
    <p:extLst>
      <p:ext uri="{BB962C8B-B14F-4D97-AF65-F5344CB8AC3E}">
        <p14:creationId xmlns:p14="http://schemas.microsoft.com/office/powerpoint/2010/main" val="9337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170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Identity Relationship Use Cases using Entity Relationship Modeling</vt:lpstr>
      <vt:lpstr>Contents</vt:lpstr>
      <vt:lpstr>Entity Relationship Models</vt:lpstr>
      <vt:lpstr>Data Model</vt:lpstr>
      <vt:lpstr>Use Cases</vt:lpstr>
      <vt:lpstr>Entity::Person</vt:lpstr>
      <vt:lpstr>Entity::Organization</vt:lpstr>
      <vt:lpstr>Relationship::Organization Membership</vt:lpstr>
      <vt:lpstr>Entity::Device</vt:lpstr>
      <vt:lpstr>Record::Device Manufacture and Sale</vt:lpstr>
      <vt:lpstr>Relationship::Device Decomposition into Sumcomponents</vt:lpstr>
      <vt:lpstr>Record::Device Software Execution</vt:lpstr>
      <vt:lpstr>Relationship::Device Ownership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Entity Relationship Diagrams for a possible ONTOLOGY  for the  Internet of Things</dc:title>
  <dc:creator>Scott Shorter</dc:creator>
  <cp:lastModifiedBy>Scott Shorter</cp:lastModifiedBy>
  <cp:revision>15</cp:revision>
  <dcterms:created xsi:type="dcterms:W3CDTF">2014-08-07T14:58:07Z</dcterms:created>
  <dcterms:modified xsi:type="dcterms:W3CDTF">2015-03-24T13:46:21Z</dcterms:modified>
</cp:coreProperties>
</file>