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0" r:id="rId2"/>
  </p:sldMasterIdLst>
  <p:notesMasterIdLst>
    <p:notesMasterId r:id="rId28"/>
  </p:notesMasterIdLst>
  <p:sldIdLst>
    <p:sldId id="282" r:id="rId3"/>
    <p:sldId id="283" r:id="rId4"/>
    <p:sldId id="284" r:id="rId5"/>
    <p:sldId id="286" r:id="rId6"/>
    <p:sldId id="287" r:id="rId7"/>
    <p:sldId id="288" r:id="rId8"/>
    <p:sldId id="289" r:id="rId9"/>
    <p:sldId id="290" r:id="rId10"/>
    <p:sldId id="291" r:id="rId11"/>
    <p:sldId id="292" r:id="rId12"/>
    <p:sldId id="293" r:id="rId13"/>
    <p:sldId id="294" r:id="rId14"/>
    <p:sldId id="270" r:id="rId15"/>
    <p:sldId id="271" r:id="rId16"/>
    <p:sldId id="295"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60"/>
    <p:restoredTop sz="94586"/>
  </p:normalViewPr>
  <p:slideViewPr>
    <p:cSldViewPr snapToGrid="0" snapToObjects="1">
      <p:cViewPr varScale="1">
        <p:scale>
          <a:sx n="116" d="100"/>
          <a:sy n="116" d="100"/>
        </p:scale>
        <p:origin x="200" y="32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notesMaster" Target="notesMasters/notesMaster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47272F-0FAA-7D4A-BF59-D946E2055B18}" type="datetimeFigureOut">
              <a:rPr lang="en-US" smtClean="0"/>
              <a:t>4/18/17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0C74B0-1E22-4C48-A4CF-C7C3B20B00CA}" type="slidenum">
              <a:rPr lang="en-US" smtClean="0"/>
              <a:t>‹#›</a:t>
            </a:fld>
            <a:endParaRPr lang="en-US"/>
          </a:p>
        </p:txBody>
      </p:sp>
    </p:spTree>
    <p:extLst>
      <p:ext uri="{BB962C8B-B14F-4D97-AF65-F5344CB8AC3E}">
        <p14:creationId xmlns:p14="http://schemas.microsoft.com/office/powerpoint/2010/main" val="879731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0C74B0-1E22-4C48-A4CF-C7C3B20B00CA}" type="slidenum">
              <a:rPr lang="en-US" smtClean="0"/>
              <a:t>23</a:t>
            </a:fld>
            <a:endParaRPr lang="en-US"/>
          </a:p>
        </p:txBody>
      </p:sp>
    </p:spTree>
    <p:extLst>
      <p:ext uri="{BB962C8B-B14F-4D97-AF65-F5344CB8AC3E}">
        <p14:creationId xmlns:p14="http://schemas.microsoft.com/office/powerpoint/2010/main" val="1122523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6C5183-93AC-174D-A79F-8099E14611E0}" type="datetime1">
              <a:rPr lang="en-US" smtClean="0"/>
              <a:t>4/18/17</a:t>
            </a:fld>
            <a:endParaRPr lang="en-US"/>
          </a:p>
        </p:txBody>
      </p:sp>
      <p:sp>
        <p:nvSpPr>
          <p:cNvPr id="5" name="Footer Placeholder 4"/>
          <p:cNvSpPr>
            <a:spLocks noGrp="1"/>
          </p:cNvSpPr>
          <p:nvPr>
            <p:ph type="ftr" sz="quarter" idx="11"/>
          </p:nvPr>
        </p:nvSpPr>
        <p:spPr/>
        <p:txBody>
          <a:bodyPr/>
          <a:lstStyle/>
          <a:p>
            <a:r>
              <a:rPr lang="en-US" smtClean="0"/>
              <a:t>©️IDPro 2017 | idpro.org</a:t>
            </a:r>
            <a:endParaRPr lang="en-US"/>
          </a:p>
        </p:txBody>
      </p:sp>
      <p:sp>
        <p:nvSpPr>
          <p:cNvPr id="6" name="Slide Number Placeholder 5"/>
          <p:cNvSpPr>
            <a:spLocks noGrp="1"/>
          </p:cNvSpPr>
          <p:nvPr>
            <p:ph type="sldNum" sz="quarter" idx="12"/>
          </p:nvPr>
        </p:nvSpPr>
        <p:spPr/>
        <p:txBody>
          <a:bodyPr/>
          <a:lstStyle/>
          <a:p>
            <a:fld id="{8E5A1BA9-EE6E-D543-896C-E5C2A27505BA}" type="slidenum">
              <a:rPr lang="en-US" smtClean="0"/>
              <a:t>‹#›</a:t>
            </a:fld>
            <a:endParaRPr lang="en-US"/>
          </a:p>
        </p:txBody>
      </p:sp>
    </p:spTree>
    <p:extLst>
      <p:ext uri="{BB962C8B-B14F-4D97-AF65-F5344CB8AC3E}">
        <p14:creationId xmlns:p14="http://schemas.microsoft.com/office/powerpoint/2010/main" val="946161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57250E-B918-0241-B8F6-486D9B2A49E2}" type="datetime1">
              <a:rPr lang="en-US" smtClean="0"/>
              <a:t>4/18/17</a:t>
            </a:fld>
            <a:endParaRPr lang="en-US"/>
          </a:p>
        </p:txBody>
      </p:sp>
      <p:sp>
        <p:nvSpPr>
          <p:cNvPr id="5" name="Footer Placeholder 4"/>
          <p:cNvSpPr>
            <a:spLocks noGrp="1"/>
          </p:cNvSpPr>
          <p:nvPr>
            <p:ph type="ftr" sz="quarter" idx="11"/>
          </p:nvPr>
        </p:nvSpPr>
        <p:spPr/>
        <p:txBody>
          <a:bodyPr/>
          <a:lstStyle/>
          <a:p>
            <a:r>
              <a:rPr lang="en-US" smtClean="0"/>
              <a:t>©️IDPro 2017 | idpro.org</a:t>
            </a:r>
            <a:endParaRPr lang="en-US"/>
          </a:p>
        </p:txBody>
      </p:sp>
      <p:sp>
        <p:nvSpPr>
          <p:cNvPr id="6" name="Slide Number Placeholder 5"/>
          <p:cNvSpPr>
            <a:spLocks noGrp="1"/>
          </p:cNvSpPr>
          <p:nvPr>
            <p:ph type="sldNum" sz="quarter" idx="12"/>
          </p:nvPr>
        </p:nvSpPr>
        <p:spPr/>
        <p:txBody>
          <a:bodyPr/>
          <a:lstStyle/>
          <a:p>
            <a:fld id="{8E5A1BA9-EE6E-D543-896C-E5C2A27505BA}" type="slidenum">
              <a:rPr lang="en-US" smtClean="0"/>
              <a:t>‹#›</a:t>
            </a:fld>
            <a:endParaRPr lang="en-US"/>
          </a:p>
        </p:txBody>
      </p:sp>
    </p:spTree>
    <p:extLst>
      <p:ext uri="{BB962C8B-B14F-4D97-AF65-F5344CB8AC3E}">
        <p14:creationId xmlns:p14="http://schemas.microsoft.com/office/powerpoint/2010/main" val="665506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52FD3C-0F48-FC47-9800-2543ABCAC661}" type="datetime1">
              <a:rPr lang="en-US" smtClean="0"/>
              <a:t>4/18/17</a:t>
            </a:fld>
            <a:endParaRPr lang="en-US"/>
          </a:p>
        </p:txBody>
      </p:sp>
      <p:sp>
        <p:nvSpPr>
          <p:cNvPr id="5" name="Footer Placeholder 4"/>
          <p:cNvSpPr>
            <a:spLocks noGrp="1"/>
          </p:cNvSpPr>
          <p:nvPr>
            <p:ph type="ftr" sz="quarter" idx="11"/>
          </p:nvPr>
        </p:nvSpPr>
        <p:spPr/>
        <p:txBody>
          <a:bodyPr/>
          <a:lstStyle/>
          <a:p>
            <a:r>
              <a:rPr lang="en-US" smtClean="0"/>
              <a:t>©️IDPro 2017 | idpro.org</a:t>
            </a:r>
            <a:endParaRPr lang="en-US"/>
          </a:p>
        </p:txBody>
      </p:sp>
      <p:sp>
        <p:nvSpPr>
          <p:cNvPr id="6" name="Slide Number Placeholder 5"/>
          <p:cNvSpPr>
            <a:spLocks noGrp="1"/>
          </p:cNvSpPr>
          <p:nvPr>
            <p:ph type="sldNum" sz="quarter" idx="12"/>
          </p:nvPr>
        </p:nvSpPr>
        <p:spPr/>
        <p:txBody>
          <a:bodyPr/>
          <a:lstStyle/>
          <a:p>
            <a:fld id="{8E5A1BA9-EE6E-D543-896C-E5C2A27505BA}" type="slidenum">
              <a:rPr lang="en-US" smtClean="0"/>
              <a:t>‹#›</a:t>
            </a:fld>
            <a:endParaRPr lang="en-US"/>
          </a:p>
        </p:txBody>
      </p:sp>
    </p:spTree>
    <p:extLst>
      <p:ext uri="{BB962C8B-B14F-4D97-AF65-F5344CB8AC3E}">
        <p14:creationId xmlns:p14="http://schemas.microsoft.com/office/powerpoint/2010/main" val="1064575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123" name="Rectangle 3"/>
          <p:cNvSpPr>
            <a:spLocks noGrp="1" noChangeArrowheads="1"/>
          </p:cNvSpPr>
          <p:nvPr>
            <p:ph type="ctrTitle"/>
          </p:nvPr>
        </p:nvSpPr>
        <p:spPr>
          <a:xfrm>
            <a:off x="2032000" y="2971800"/>
            <a:ext cx="9572703" cy="2057400"/>
          </a:xfrm>
        </p:spPr>
        <p:txBody>
          <a:bodyPr/>
          <a:lstStyle>
            <a:lvl1pPr algn="r">
              <a:defRPr sz="4800">
                <a:solidFill>
                  <a:schemeClr val="bg1"/>
                </a:solidFill>
                <a:effectLst>
                  <a:outerShdw dist="50800" dir="2700000" algn="tl" rotWithShape="0">
                    <a:prstClr val="black">
                      <a:alpha val="40000"/>
                    </a:prstClr>
                  </a:outerShdw>
                </a:effectLst>
              </a:defRPr>
            </a:lvl1pPr>
          </a:lstStyle>
          <a:p>
            <a:r>
              <a:rPr lang="en-US" dirty="0"/>
              <a:t>Click to edit Master title style</a:t>
            </a:r>
          </a:p>
        </p:txBody>
      </p:sp>
      <p:sp>
        <p:nvSpPr>
          <p:cNvPr id="5124" name="Rectangle 4"/>
          <p:cNvSpPr>
            <a:spLocks noGrp="1" noChangeArrowheads="1"/>
          </p:cNvSpPr>
          <p:nvPr>
            <p:ph type="subTitle" idx="1"/>
          </p:nvPr>
        </p:nvSpPr>
        <p:spPr>
          <a:xfrm>
            <a:off x="2032000" y="5029200"/>
            <a:ext cx="9550400" cy="1219200"/>
          </a:xfrm>
        </p:spPr>
        <p:txBody>
          <a:bodyPr anchor="ctr" anchorCtr="0"/>
          <a:lstStyle>
            <a:lvl1pPr marL="0" indent="0" algn="r">
              <a:buFont typeface="Wingdings" pitchFamily="-105" charset="2"/>
              <a:buNone/>
              <a:defRPr sz="2000">
                <a:solidFill>
                  <a:schemeClr val="bg1"/>
                </a:solidFill>
              </a:defRPr>
            </a:lvl1pPr>
          </a:lstStyle>
          <a:p>
            <a:r>
              <a:rPr lang="en-US" dirty="0"/>
              <a:t>Click to edit Master subtitle style</a:t>
            </a:r>
          </a:p>
        </p:txBody>
      </p:sp>
      <p:sp>
        <p:nvSpPr>
          <p:cNvPr id="42" name="Rectangle 41"/>
          <p:cNvSpPr/>
          <p:nvPr userDrawn="1"/>
        </p:nvSpPr>
        <p:spPr>
          <a:xfrm>
            <a:off x="0" y="0"/>
            <a:ext cx="12192000" cy="122238"/>
          </a:xfrm>
          <a:prstGeom prst="rect">
            <a:avLst/>
          </a:prstGeom>
          <a:solidFill>
            <a:srgbClr val="BAD94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eaLnBrk="0" fontAlgn="base" hangingPunct="0">
              <a:spcBef>
                <a:spcPct val="0"/>
              </a:spcBef>
              <a:spcAft>
                <a:spcPct val="0"/>
              </a:spcAft>
            </a:pPr>
            <a:endParaRPr lang="en-US">
              <a:solidFill>
                <a:srgbClr val="FFFFFF"/>
              </a:solidFill>
            </a:endParaRP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685800"/>
            <a:ext cx="4148667" cy="1291167"/>
          </a:xfrm>
          <a:prstGeom prst="rect">
            <a:avLst/>
          </a:prstGeom>
        </p:spPr>
      </p:pic>
      <p:sp>
        <p:nvSpPr>
          <p:cNvPr id="7" name="Slide Number Placeholder 4"/>
          <p:cNvSpPr>
            <a:spLocks noGrp="1"/>
          </p:cNvSpPr>
          <p:nvPr>
            <p:ph type="sldNum" sz="quarter" idx="4"/>
          </p:nvPr>
        </p:nvSpPr>
        <p:spPr>
          <a:xfrm>
            <a:off x="8861503"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C2E314A7-40AC-1C40-ADB9-EE3788D8D9B8}" type="slidenum">
              <a:rPr lang="en-US" smtClean="0">
                <a:solidFill>
                  <a:srgbClr val="FFFFFF"/>
                </a:solidFill>
              </a:rPr>
              <a:pPr/>
              <a:t>‹#›</a:t>
            </a:fld>
            <a:endParaRPr lang="en-US" dirty="0">
              <a:solidFill>
                <a:srgbClr val="FFFFFF"/>
              </a:solidFill>
            </a:endParaRPr>
          </a:p>
        </p:txBody>
      </p:sp>
    </p:spTree>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Click to edit Master title style</a:t>
            </a:r>
          </a:p>
        </p:txBody>
      </p:sp>
      <p:sp>
        <p:nvSpPr>
          <p:cNvPr id="3" name="Content Placeholder 2"/>
          <p:cNvSpPr>
            <a:spLocks noGrp="1"/>
          </p:cNvSpPr>
          <p:nvPr>
            <p:ph idx="1"/>
          </p:nvPr>
        </p:nvSpPr>
        <p:spPr>
          <a:xfrm>
            <a:off x="609600" y="1447801"/>
            <a:ext cx="10972800" cy="4648200"/>
          </a:xfrm>
        </p:spPr>
        <p:txBody>
          <a:bodyPr>
            <a:normAutofit/>
          </a:bodyPr>
          <a:lstStyle>
            <a:lvl1pPr>
              <a:defRPr sz="2600"/>
            </a:lvl1pPr>
            <a:lvl2pPr>
              <a:defRPr sz="2400"/>
            </a:lvl2pPr>
            <a:lvl3pPr>
              <a:defRPr sz="22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7EA8AD"/>
                </a:solidFill>
              </a:defRPr>
            </a:lvl1pPr>
          </a:lstStyle>
          <a:p>
            <a:fld id="{C2E314A7-40AC-1C40-ADB9-EE3788D8D9B8}" type="slidenum">
              <a:rPr lang="en-US" smtClean="0"/>
              <a:pPr/>
              <a:t>‹#›</a:t>
            </a:fld>
            <a:endParaRPr lang="en-US" dirty="0"/>
          </a:p>
        </p:txBody>
      </p:sp>
    </p:spTree>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7EA8AD"/>
                </a:solidFill>
              </a:defRPr>
            </a:lvl1pPr>
          </a:lstStyle>
          <a:p>
            <a:fld id="{C2E314A7-40AC-1C40-ADB9-EE3788D8D9B8}" type="slidenum">
              <a:rPr lang="en-US" smtClean="0"/>
              <a:pPr/>
              <a:t>‹#›</a:t>
            </a:fld>
            <a:endParaRPr lang="en-US" dirty="0"/>
          </a:p>
        </p:txBody>
      </p:sp>
    </p:spTree>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7EA8AD"/>
                </a:solidFill>
              </a:defRPr>
            </a:lvl1pPr>
          </a:lstStyle>
          <a:p>
            <a:fld id="{C2E314A7-40AC-1C40-ADB9-EE3788D8D9B8}" type="slidenum">
              <a:rPr lang="en-US" smtClean="0"/>
              <a:pPr/>
              <a:t>‹#›</a:t>
            </a:fld>
            <a:endParaRPr lang="en-US" dirty="0"/>
          </a:p>
        </p:txBody>
      </p:sp>
    </p:spTree>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1"/>
            <a:ext cx="10972800" cy="1055687"/>
          </a:xfrm>
        </p:spPr>
        <p:txBody>
          <a:bodyPr/>
          <a:lstStyle/>
          <a:p>
            <a:r>
              <a:rPr lang="en-US" dirty="0"/>
              <a:t>Click to edit Master title style</a:t>
            </a:r>
          </a:p>
        </p:txBody>
      </p:sp>
      <p:sp>
        <p:nvSpPr>
          <p:cNvPr id="3" name="Slide Number Placeholder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7EA8AD"/>
                </a:solidFill>
              </a:defRPr>
            </a:lvl1pPr>
          </a:lstStyle>
          <a:p>
            <a:fld id="{C2E314A7-40AC-1C40-ADB9-EE3788D8D9B8}" type="slidenum">
              <a:rPr lang="en-US" smtClean="0"/>
              <a:pPr/>
              <a:t>‹#›</a:t>
            </a:fld>
            <a:endParaRPr lang="en-US" dirty="0"/>
          </a:p>
        </p:txBody>
      </p:sp>
    </p:spTree>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7EA8AD"/>
                </a:solidFill>
              </a:defRPr>
            </a:lvl1pPr>
          </a:lstStyle>
          <a:p>
            <a:fld id="{C2E314A7-40AC-1C40-ADB9-EE3788D8D9B8}" type="slidenum">
              <a:rPr lang="en-US" smtClean="0"/>
              <a:pPr/>
              <a:t>‹#›</a:t>
            </a:fld>
            <a:endParaRPr lang="en-US" dirty="0"/>
          </a:p>
        </p:txBody>
      </p:sp>
    </p:spTree>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7EA8AD"/>
                </a:solidFill>
              </a:defRPr>
            </a:lvl1pPr>
          </a:lstStyle>
          <a:p>
            <a:fld id="{C2E314A7-40AC-1C40-ADB9-EE3788D8D9B8}" type="slidenum">
              <a:rPr lang="en-US" smtClean="0"/>
              <a:pPr/>
              <a:t>‹#›</a:t>
            </a:fld>
            <a:endParaRPr lang="en-US" dirty="0"/>
          </a:p>
        </p:txBody>
      </p:sp>
    </p:spTree>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7EA8AD"/>
                </a:solidFill>
              </a:defRPr>
            </a:lvl1pPr>
          </a:lstStyle>
          <a:p>
            <a:fld id="{C2E314A7-40AC-1C40-ADB9-EE3788D8D9B8}" type="slidenum">
              <a:rPr lang="en-US" smtClean="0"/>
              <a:pPr/>
              <a:t>‹#›</a:t>
            </a:fld>
            <a:endParaRPr lang="en-US" dirty="0"/>
          </a:p>
        </p:txBody>
      </p:sp>
    </p:spTree>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B2D627-E5CC-604B-B563-1C580488017D}" type="datetime1">
              <a:rPr lang="en-US" smtClean="0"/>
              <a:t>4/18/17</a:t>
            </a:fld>
            <a:endParaRPr lang="en-US" dirty="0"/>
          </a:p>
        </p:txBody>
      </p:sp>
      <p:sp>
        <p:nvSpPr>
          <p:cNvPr id="8" name="Footer Placeholder 7"/>
          <p:cNvSpPr>
            <a:spLocks noGrp="1"/>
          </p:cNvSpPr>
          <p:nvPr>
            <p:ph type="ftr" sz="quarter" idx="11"/>
          </p:nvPr>
        </p:nvSpPr>
        <p:spPr/>
        <p:txBody>
          <a:bodyPr/>
          <a:lstStyle/>
          <a:p>
            <a:r>
              <a:rPr lang="en-US" smtClean="0"/>
              <a:t>©️IDPro 2017 | idpro.org</a:t>
            </a:r>
            <a:endParaRPr lang="en-US" dirty="0"/>
          </a:p>
        </p:txBody>
      </p:sp>
      <p:sp>
        <p:nvSpPr>
          <p:cNvPr id="9" name="Slide Number Placeholder 8"/>
          <p:cNvSpPr>
            <a:spLocks noGrp="1"/>
          </p:cNvSpPr>
          <p:nvPr>
            <p:ph type="sldNum" sz="quarter" idx="12"/>
          </p:nvPr>
        </p:nvSpPr>
        <p:spPr/>
        <p:txBody>
          <a:bodyPr/>
          <a:lstStyle/>
          <a:p>
            <a:fld id="{52500215-6C2E-9B4A-B7E3-9A3F2745BBA5}" type="slidenum">
              <a:rPr lang="en-US" smtClean="0"/>
              <a:pPr/>
              <a:t>‹#›</a:t>
            </a:fld>
            <a:endParaRPr lang="en-US" dirty="0"/>
          </a:p>
        </p:txBody>
      </p:sp>
    </p:spTree>
    <p:extLst>
      <p:ext uri="{BB962C8B-B14F-4D97-AF65-F5344CB8AC3E}">
        <p14:creationId xmlns:p14="http://schemas.microsoft.com/office/powerpoint/2010/main" val="13739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7EA8AD"/>
                </a:solidFill>
              </a:defRPr>
            </a:lvl1pPr>
          </a:lstStyle>
          <a:p>
            <a:fld id="{C2E314A7-40AC-1C40-ADB9-EE3788D8D9B8}" type="slidenum">
              <a:rPr lang="en-US" smtClean="0"/>
              <a:pPr/>
              <a:t>‹#›</a:t>
            </a:fld>
            <a:endParaRPr lang="en-US" dirty="0"/>
          </a:p>
        </p:txBody>
      </p:sp>
    </p:spTree>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304801"/>
            <a:ext cx="2743200" cy="5826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1"/>
            <a:ext cx="8026400" cy="5826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7EA8AD"/>
                </a:solidFill>
              </a:defRPr>
            </a:lvl1pPr>
          </a:lstStyle>
          <a:p>
            <a:fld id="{C2E314A7-40AC-1C40-ADB9-EE3788D8D9B8}" type="slidenum">
              <a:rPr lang="en-US" smtClean="0"/>
              <a:pPr/>
              <a:t>‹#›</a:t>
            </a:fld>
            <a:endParaRPr lang="en-US" dirty="0"/>
          </a:p>
        </p:txBody>
      </p:sp>
    </p:spTree>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581400" y="1709738"/>
            <a:ext cx="7766050" cy="2852737"/>
          </a:xfrm>
        </p:spPr>
        <p:txBody>
          <a:bodyPr anchor="ct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r="67026"/>
          <a:stretch/>
        </p:blipFill>
        <p:spPr>
          <a:xfrm>
            <a:off x="1194288" y="2107406"/>
            <a:ext cx="2031023" cy="2057400"/>
          </a:xfrm>
          <a:prstGeom prst="rect">
            <a:avLst/>
          </a:prstGeom>
        </p:spPr>
      </p:pic>
    </p:spTree>
    <p:extLst>
      <p:ext uri="{BB962C8B-B14F-4D97-AF65-F5344CB8AC3E}">
        <p14:creationId xmlns:p14="http://schemas.microsoft.com/office/powerpoint/2010/main" val="1138841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ADD305-0BA6-1348-8342-909FDEB8473E}" type="datetime1">
              <a:rPr lang="en-US" smtClean="0"/>
              <a:t>4/18/17</a:t>
            </a:fld>
            <a:endParaRPr lang="en-US"/>
          </a:p>
        </p:txBody>
      </p:sp>
      <p:sp>
        <p:nvSpPr>
          <p:cNvPr id="6" name="Footer Placeholder 5"/>
          <p:cNvSpPr>
            <a:spLocks noGrp="1"/>
          </p:cNvSpPr>
          <p:nvPr>
            <p:ph type="ftr" sz="quarter" idx="11"/>
          </p:nvPr>
        </p:nvSpPr>
        <p:spPr/>
        <p:txBody>
          <a:bodyPr/>
          <a:lstStyle/>
          <a:p>
            <a:r>
              <a:rPr lang="en-US" smtClean="0"/>
              <a:t>©️IDPro 2017 | idpro.org</a:t>
            </a:r>
            <a:endParaRPr lang="en-US"/>
          </a:p>
        </p:txBody>
      </p:sp>
      <p:sp>
        <p:nvSpPr>
          <p:cNvPr id="7" name="Slide Number Placeholder 6"/>
          <p:cNvSpPr>
            <a:spLocks noGrp="1"/>
          </p:cNvSpPr>
          <p:nvPr>
            <p:ph type="sldNum" sz="quarter" idx="12"/>
          </p:nvPr>
        </p:nvSpPr>
        <p:spPr/>
        <p:txBody>
          <a:bodyPr/>
          <a:lstStyle/>
          <a:p>
            <a:fld id="{8E5A1BA9-EE6E-D543-896C-E5C2A27505BA}" type="slidenum">
              <a:rPr lang="en-US" smtClean="0"/>
              <a:t>‹#›</a:t>
            </a:fld>
            <a:endParaRPr lang="en-US"/>
          </a:p>
        </p:txBody>
      </p:sp>
    </p:spTree>
    <p:extLst>
      <p:ext uri="{BB962C8B-B14F-4D97-AF65-F5344CB8AC3E}">
        <p14:creationId xmlns:p14="http://schemas.microsoft.com/office/powerpoint/2010/main" val="2133046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0633A9-9988-A048-9D38-A33B6D3116C4}" type="datetime1">
              <a:rPr lang="en-US" smtClean="0"/>
              <a:t>4/18/17</a:t>
            </a:fld>
            <a:endParaRPr lang="en-US"/>
          </a:p>
        </p:txBody>
      </p:sp>
      <p:sp>
        <p:nvSpPr>
          <p:cNvPr id="8" name="Footer Placeholder 7"/>
          <p:cNvSpPr>
            <a:spLocks noGrp="1"/>
          </p:cNvSpPr>
          <p:nvPr>
            <p:ph type="ftr" sz="quarter" idx="11"/>
          </p:nvPr>
        </p:nvSpPr>
        <p:spPr/>
        <p:txBody>
          <a:bodyPr/>
          <a:lstStyle/>
          <a:p>
            <a:r>
              <a:rPr lang="en-US" smtClean="0"/>
              <a:t>©️IDPro 2017 | idpro.org</a:t>
            </a:r>
            <a:endParaRPr lang="en-US"/>
          </a:p>
        </p:txBody>
      </p:sp>
      <p:sp>
        <p:nvSpPr>
          <p:cNvPr id="9" name="Slide Number Placeholder 8"/>
          <p:cNvSpPr>
            <a:spLocks noGrp="1"/>
          </p:cNvSpPr>
          <p:nvPr>
            <p:ph type="sldNum" sz="quarter" idx="12"/>
          </p:nvPr>
        </p:nvSpPr>
        <p:spPr/>
        <p:txBody>
          <a:bodyPr/>
          <a:lstStyle/>
          <a:p>
            <a:fld id="{8E5A1BA9-EE6E-D543-896C-E5C2A27505BA}" type="slidenum">
              <a:rPr lang="en-US" smtClean="0"/>
              <a:t>‹#›</a:t>
            </a:fld>
            <a:endParaRPr lang="en-US"/>
          </a:p>
        </p:txBody>
      </p:sp>
    </p:spTree>
    <p:extLst>
      <p:ext uri="{BB962C8B-B14F-4D97-AF65-F5344CB8AC3E}">
        <p14:creationId xmlns:p14="http://schemas.microsoft.com/office/powerpoint/2010/main" val="27144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E62EA8-233A-1D4B-A1D2-E514D48DE6BD}" type="datetime1">
              <a:rPr lang="en-US" smtClean="0"/>
              <a:t>4/18/17</a:t>
            </a:fld>
            <a:endParaRPr lang="en-US"/>
          </a:p>
        </p:txBody>
      </p:sp>
      <p:sp>
        <p:nvSpPr>
          <p:cNvPr id="4" name="Footer Placeholder 3"/>
          <p:cNvSpPr>
            <a:spLocks noGrp="1"/>
          </p:cNvSpPr>
          <p:nvPr>
            <p:ph type="ftr" sz="quarter" idx="11"/>
          </p:nvPr>
        </p:nvSpPr>
        <p:spPr/>
        <p:txBody>
          <a:bodyPr/>
          <a:lstStyle/>
          <a:p>
            <a:r>
              <a:rPr lang="en-US" smtClean="0"/>
              <a:t>©️IDPro 2017 | idpro.org</a:t>
            </a:r>
            <a:endParaRPr lang="en-US"/>
          </a:p>
        </p:txBody>
      </p:sp>
      <p:sp>
        <p:nvSpPr>
          <p:cNvPr id="5" name="Slide Number Placeholder 4"/>
          <p:cNvSpPr>
            <a:spLocks noGrp="1"/>
          </p:cNvSpPr>
          <p:nvPr>
            <p:ph type="sldNum" sz="quarter" idx="12"/>
          </p:nvPr>
        </p:nvSpPr>
        <p:spPr/>
        <p:txBody>
          <a:bodyPr/>
          <a:lstStyle/>
          <a:p>
            <a:fld id="{8E5A1BA9-EE6E-D543-896C-E5C2A27505BA}" type="slidenum">
              <a:rPr lang="en-US" smtClean="0"/>
              <a:t>‹#›</a:t>
            </a:fld>
            <a:endParaRPr lang="en-US"/>
          </a:p>
        </p:txBody>
      </p:sp>
    </p:spTree>
    <p:extLst>
      <p:ext uri="{BB962C8B-B14F-4D97-AF65-F5344CB8AC3E}">
        <p14:creationId xmlns:p14="http://schemas.microsoft.com/office/powerpoint/2010/main" val="950069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0DC64D-CB81-D446-B4EF-49731A3FE84F}" type="datetime1">
              <a:rPr lang="en-US" smtClean="0"/>
              <a:t>4/18/17</a:t>
            </a:fld>
            <a:endParaRPr lang="en-US"/>
          </a:p>
        </p:txBody>
      </p:sp>
      <p:sp>
        <p:nvSpPr>
          <p:cNvPr id="3" name="Footer Placeholder 2"/>
          <p:cNvSpPr>
            <a:spLocks noGrp="1"/>
          </p:cNvSpPr>
          <p:nvPr>
            <p:ph type="ftr" sz="quarter" idx="11"/>
          </p:nvPr>
        </p:nvSpPr>
        <p:spPr/>
        <p:txBody>
          <a:bodyPr/>
          <a:lstStyle/>
          <a:p>
            <a:r>
              <a:rPr lang="en-US" smtClean="0"/>
              <a:t>©️IDPro 2017 | idpro.org</a:t>
            </a:r>
            <a:endParaRPr lang="en-US"/>
          </a:p>
        </p:txBody>
      </p:sp>
      <p:sp>
        <p:nvSpPr>
          <p:cNvPr id="4" name="Slide Number Placeholder 3"/>
          <p:cNvSpPr>
            <a:spLocks noGrp="1"/>
          </p:cNvSpPr>
          <p:nvPr>
            <p:ph type="sldNum" sz="quarter" idx="12"/>
          </p:nvPr>
        </p:nvSpPr>
        <p:spPr/>
        <p:txBody>
          <a:bodyPr/>
          <a:lstStyle/>
          <a:p>
            <a:fld id="{8E5A1BA9-EE6E-D543-896C-E5C2A27505BA}" type="slidenum">
              <a:rPr lang="en-US" smtClean="0"/>
              <a:t>‹#›</a:t>
            </a:fld>
            <a:endParaRPr lang="en-US"/>
          </a:p>
        </p:txBody>
      </p:sp>
    </p:spTree>
    <p:extLst>
      <p:ext uri="{BB962C8B-B14F-4D97-AF65-F5344CB8AC3E}">
        <p14:creationId xmlns:p14="http://schemas.microsoft.com/office/powerpoint/2010/main" val="128416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5E074F-5F44-3E4A-9F4A-F2334FDBA072}" type="datetime1">
              <a:rPr lang="en-US" smtClean="0"/>
              <a:t>4/18/17</a:t>
            </a:fld>
            <a:endParaRPr lang="en-US"/>
          </a:p>
        </p:txBody>
      </p:sp>
      <p:sp>
        <p:nvSpPr>
          <p:cNvPr id="6" name="Footer Placeholder 5"/>
          <p:cNvSpPr>
            <a:spLocks noGrp="1"/>
          </p:cNvSpPr>
          <p:nvPr>
            <p:ph type="ftr" sz="quarter" idx="11"/>
          </p:nvPr>
        </p:nvSpPr>
        <p:spPr/>
        <p:txBody>
          <a:bodyPr/>
          <a:lstStyle/>
          <a:p>
            <a:r>
              <a:rPr lang="en-US" smtClean="0"/>
              <a:t>©️IDPro 2017 | idpro.org</a:t>
            </a:r>
            <a:endParaRPr lang="en-US"/>
          </a:p>
        </p:txBody>
      </p:sp>
      <p:sp>
        <p:nvSpPr>
          <p:cNvPr id="7" name="Slide Number Placeholder 6"/>
          <p:cNvSpPr>
            <a:spLocks noGrp="1"/>
          </p:cNvSpPr>
          <p:nvPr>
            <p:ph type="sldNum" sz="quarter" idx="12"/>
          </p:nvPr>
        </p:nvSpPr>
        <p:spPr/>
        <p:txBody>
          <a:bodyPr/>
          <a:lstStyle/>
          <a:p>
            <a:fld id="{8E5A1BA9-EE6E-D543-896C-E5C2A27505BA}" type="slidenum">
              <a:rPr lang="en-US" smtClean="0"/>
              <a:t>‹#›</a:t>
            </a:fld>
            <a:endParaRPr lang="en-US"/>
          </a:p>
        </p:txBody>
      </p:sp>
    </p:spTree>
    <p:extLst>
      <p:ext uri="{BB962C8B-B14F-4D97-AF65-F5344CB8AC3E}">
        <p14:creationId xmlns:p14="http://schemas.microsoft.com/office/powerpoint/2010/main" val="712972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221A48-A7DF-094E-8437-6967678D2A23}" type="datetime1">
              <a:rPr lang="en-US" smtClean="0"/>
              <a:t>4/18/17</a:t>
            </a:fld>
            <a:endParaRPr lang="en-US"/>
          </a:p>
        </p:txBody>
      </p:sp>
      <p:sp>
        <p:nvSpPr>
          <p:cNvPr id="6" name="Footer Placeholder 5"/>
          <p:cNvSpPr>
            <a:spLocks noGrp="1"/>
          </p:cNvSpPr>
          <p:nvPr>
            <p:ph type="ftr" sz="quarter" idx="11"/>
          </p:nvPr>
        </p:nvSpPr>
        <p:spPr/>
        <p:txBody>
          <a:bodyPr/>
          <a:lstStyle/>
          <a:p>
            <a:r>
              <a:rPr lang="en-US" smtClean="0"/>
              <a:t>©️IDPro 2017 | idpro.org</a:t>
            </a:r>
            <a:endParaRPr lang="en-US"/>
          </a:p>
        </p:txBody>
      </p:sp>
      <p:sp>
        <p:nvSpPr>
          <p:cNvPr id="7" name="Slide Number Placeholder 6"/>
          <p:cNvSpPr>
            <a:spLocks noGrp="1"/>
          </p:cNvSpPr>
          <p:nvPr>
            <p:ph type="sldNum" sz="quarter" idx="12"/>
          </p:nvPr>
        </p:nvSpPr>
        <p:spPr/>
        <p:txBody>
          <a:bodyPr/>
          <a:lstStyle/>
          <a:p>
            <a:fld id="{8E5A1BA9-EE6E-D543-896C-E5C2A27505BA}" type="slidenum">
              <a:rPr lang="en-US" smtClean="0"/>
              <a:t>‹#›</a:t>
            </a:fld>
            <a:endParaRPr lang="en-US"/>
          </a:p>
        </p:txBody>
      </p:sp>
    </p:spTree>
    <p:extLst>
      <p:ext uri="{BB962C8B-B14F-4D97-AF65-F5344CB8AC3E}">
        <p14:creationId xmlns:p14="http://schemas.microsoft.com/office/powerpoint/2010/main" val="21195409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theme" Target="../theme/theme2.xml"/><Relationship Id="rId12" Type="http://schemas.openxmlformats.org/officeDocument/2006/relationships/image" Target="../media/image2.jpe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F6A8F-A1E5-3841-B944-DA621247B2FF}" type="datetime1">
              <a:rPr lang="en-US" smtClean="0"/>
              <a:t>4/18/17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a:t>
            </a:r>
            <a:r>
              <a:rPr lang="en-US" dirty="0" err="1" smtClean="0"/>
              <a:t>IDPro</a:t>
            </a:r>
            <a:r>
              <a:rPr lang="en-US" dirty="0" smtClean="0"/>
              <a:t> 2017 | </a:t>
            </a:r>
            <a:r>
              <a:rPr lang="en-US" dirty="0" err="1" smtClean="0"/>
              <a:t>idpro.org</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00215-6C2E-9B4A-B7E3-9A3F2745BBA5}" type="slidenum">
              <a:rPr lang="en-US" smtClean="0"/>
              <a:pPr/>
              <a:t>‹#›</a:t>
            </a:fld>
            <a:endParaRPr lang="en-US" dirty="0"/>
          </a:p>
        </p:txBody>
      </p:sp>
      <p:sp>
        <p:nvSpPr>
          <p:cNvPr id="8" name="Rectangle 7"/>
          <p:cNvSpPr/>
          <p:nvPr userDrawn="1"/>
        </p:nvSpPr>
        <p:spPr>
          <a:xfrm>
            <a:off x="0" y="0"/>
            <a:ext cx="12192000" cy="93785"/>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5039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b="1" i="0" kern="1200">
          <a:solidFill>
            <a:schemeClr val="tx1"/>
          </a:solidFill>
          <a:latin typeface="Roboto" charset="0"/>
          <a:ea typeface="Roboto" charset="0"/>
          <a:cs typeface="Roboto" charset="0"/>
        </a:defRPr>
      </a:lvl1pPr>
    </p:titleStyle>
    <p:bodyStyle>
      <a:lvl1pPr marL="228600" indent="-228600" algn="l" defTabSz="914400" rtl="0" eaLnBrk="1" latinLnBrk="0" hangingPunct="1">
        <a:lnSpc>
          <a:spcPct val="90000"/>
        </a:lnSpc>
        <a:spcBef>
          <a:spcPts val="1000"/>
        </a:spcBef>
        <a:buFont typeface="Arial"/>
        <a:buChar char="•"/>
        <a:defRPr sz="2800" b="1" i="0" kern="1200">
          <a:solidFill>
            <a:schemeClr val="tx2"/>
          </a:solidFill>
          <a:latin typeface="Open Sans Semibold" charset="0"/>
          <a:ea typeface="Open Sans Semibold" charset="0"/>
          <a:cs typeface="Open Sans Semibold" charset="0"/>
        </a:defRPr>
      </a:lvl1pPr>
      <a:lvl2pPr marL="685800" indent="-228600" algn="l" defTabSz="914400" rtl="0" eaLnBrk="1" latinLnBrk="0" hangingPunct="1">
        <a:lnSpc>
          <a:spcPct val="90000"/>
        </a:lnSpc>
        <a:spcBef>
          <a:spcPts val="500"/>
        </a:spcBef>
        <a:buFont typeface="Arial"/>
        <a:buChar char="•"/>
        <a:defRPr sz="2400" b="0" i="0" kern="1200">
          <a:solidFill>
            <a:schemeClr val="tx2"/>
          </a:solidFill>
          <a:latin typeface="Open Sans" charset="0"/>
          <a:ea typeface="Open Sans" charset="0"/>
          <a:cs typeface="Open Sans" charset="0"/>
        </a:defRPr>
      </a:lvl2pPr>
      <a:lvl3pPr marL="1143000" indent="-228600" algn="l" defTabSz="914400" rtl="0" eaLnBrk="1" latinLnBrk="0" hangingPunct="1">
        <a:lnSpc>
          <a:spcPct val="90000"/>
        </a:lnSpc>
        <a:spcBef>
          <a:spcPts val="500"/>
        </a:spcBef>
        <a:buFont typeface="Arial"/>
        <a:buChar char="•"/>
        <a:defRPr sz="2000" b="0" i="0" kern="1200">
          <a:solidFill>
            <a:schemeClr val="tx2"/>
          </a:solidFill>
          <a:latin typeface="Open Sans" charset="0"/>
          <a:ea typeface="Open Sans" charset="0"/>
          <a:cs typeface="Open Sans" charset="0"/>
        </a:defRPr>
      </a:lvl3pPr>
      <a:lvl4pPr marL="1600200" indent="-228600" algn="l" defTabSz="914400" rtl="0" eaLnBrk="1" latinLnBrk="0" hangingPunct="1">
        <a:lnSpc>
          <a:spcPct val="90000"/>
        </a:lnSpc>
        <a:spcBef>
          <a:spcPts val="500"/>
        </a:spcBef>
        <a:buFont typeface="Arial"/>
        <a:buChar char="•"/>
        <a:defRPr sz="1800" b="0" i="0" kern="1200">
          <a:solidFill>
            <a:schemeClr val="tx2"/>
          </a:solidFill>
          <a:latin typeface="Open Sans" charset="0"/>
          <a:ea typeface="Open Sans" charset="0"/>
          <a:cs typeface="Open Sans" charset="0"/>
        </a:defRPr>
      </a:lvl4pPr>
      <a:lvl5pPr marL="2057400" indent="-228600" algn="l" defTabSz="914400" rtl="0" eaLnBrk="1" latinLnBrk="0" hangingPunct="1">
        <a:lnSpc>
          <a:spcPct val="90000"/>
        </a:lnSpc>
        <a:spcBef>
          <a:spcPts val="500"/>
        </a:spcBef>
        <a:buFont typeface="Arial"/>
        <a:buChar char="•"/>
        <a:defRPr sz="1800" b="0" i="0" kern="1200">
          <a:solidFill>
            <a:schemeClr val="tx2"/>
          </a:solidFill>
          <a:latin typeface="Open Sans" charset="0"/>
          <a:ea typeface="Open Sans" charset="0"/>
          <a:cs typeface="Open Sans"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title"/>
          </p:nvPr>
        </p:nvSpPr>
        <p:spPr bwMode="auto">
          <a:xfrm>
            <a:off x="609600" y="152401"/>
            <a:ext cx="10972800" cy="105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normAutofit/>
          </a:bodyPr>
          <a:lstStyle/>
          <a:p>
            <a:pPr lvl="0"/>
            <a:r>
              <a:rPr lang="en-US" altLang="en-US" dirty="0"/>
              <a:t>Click to edit Master title style</a:t>
            </a:r>
          </a:p>
        </p:txBody>
      </p:sp>
      <p:sp>
        <p:nvSpPr>
          <p:cNvPr id="1028" name="Rectangle 4"/>
          <p:cNvSpPr>
            <a:spLocks noGrp="1" noChangeArrowheads="1"/>
          </p:cNvSpPr>
          <p:nvPr>
            <p:ph type="body" idx="1"/>
          </p:nvPr>
        </p:nvSpPr>
        <p:spPr bwMode="auto">
          <a:xfrm>
            <a:off x="609600" y="1295401"/>
            <a:ext cx="10972800" cy="483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3" name="Picture 39" descr="kantara_logo_final_rgb.jpg"/>
          <p:cNvPicPr>
            <a:picLocks noChangeAspect="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609600" y="6324600"/>
            <a:ext cx="1296924" cy="49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userDrawn="1"/>
        </p:nvSpPr>
        <p:spPr>
          <a:xfrm>
            <a:off x="0" y="0"/>
            <a:ext cx="12192000" cy="122238"/>
          </a:xfrm>
          <a:prstGeom prst="rect">
            <a:avLst/>
          </a:prstGeom>
          <a:solidFill>
            <a:srgbClr val="BAD94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eaLnBrk="0" fontAlgn="base" hangingPunct="0">
              <a:spcBef>
                <a:spcPct val="0"/>
              </a:spcBef>
              <a:spcAft>
                <a:spcPct val="0"/>
              </a:spcAft>
            </a:pPr>
            <a:endParaRPr lang="en-US">
              <a:solidFill>
                <a:srgbClr val="FFFFFF"/>
              </a:solidFill>
            </a:endParaRPr>
          </a:p>
        </p:txBody>
      </p:sp>
      <p:cxnSp>
        <p:nvCxnSpPr>
          <p:cNvPr id="4" name="Straight Connector 3"/>
          <p:cNvCxnSpPr/>
          <p:nvPr userDrawn="1"/>
        </p:nvCxnSpPr>
        <p:spPr>
          <a:xfrm>
            <a:off x="0" y="6248400"/>
            <a:ext cx="12192000" cy="0"/>
          </a:xfrm>
          <a:prstGeom prst="line">
            <a:avLst/>
          </a:prstGeom>
          <a:ln w="6350">
            <a:solidFill>
              <a:srgbClr val="BAD94B"/>
            </a:solidFill>
          </a:ln>
          <a:effectLst/>
        </p:spPr>
        <p:style>
          <a:lnRef idx="2">
            <a:schemeClr val="accent1"/>
          </a:lnRef>
          <a:fillRef idx="0">
            <a:schemeClr val="accent1"/>
          </a:fillRef>
          <a:effectRef idx="1">
            <a:schemeClr val="accent1"/>
          </a:effectRef>
          <a:fontRef idx="minor">
            <a:schemeClr val="tx1"/>
          </a:fontRef>
        </p:style>
      </p:cxnSp>
      <p:sp>
        <p:nvSpPr>
          <p:cNvPr id="3" name="TextBox 2"/>
          <p:cNvSpPr txBox="1"/>
          <p:nvPr userDrawn="1"/>
        </p:nvSpPr>
        <p:spPr>
          <a:xfrm>
            <a:off x="5143500" y="6450536"/>
            <a:ext cx="1905000" cy="246221"/>
          </a:xfrm>
          <a:prstGeom prst="rect">
            <a:avLst/>
          </a:prstGeom>
          <a:noFill/>
        </p:spPr>
        <p:txBody>
          <a:bodyPr wrap="square" rtlCol="0">
            <a:spAutoFit/>
          </a:bodyPr>
          <a:lstStyle/>
          <a:p>
            <a:pPr algn="ctr" eaLnBrk="0" fontAlgn="base" hangingPunct="0">
              <a:spcBef>
                <a:spcPct val="0"/>
              </a:spcBef>
              <a:spcAft>
                <a:spcPct val="0"/>
              </a:spcAft>
            </a:pPr>
            <a:r>
              <a:rPr lang="en-US" sz="1000" dirty="0" smtClean="0">
                <a:solidFill>
                  <a:srgbClr val="000000"/>
                </a:solidFill>
                <a:ea typeface="MS PGothic" charset="-128"/>
              </a:rPr>
              <a:t> © 2016 Kantara Initiative, Inc.</a:t>
            </a:r>
            <a:endParaRPr lang="en-US" sz="1000" dirty="0">
              <a:solidFill>
                <a:srgbClr val="000000"/>
              </a:solidFill>
              <a:ea typeface="MS PGothic" charset="-128"/>
            </a:endParaRPr>
          </a:p>
        </p:txBody>
      </p:sp>
      <p:sp>
        <p:nvSpPr>
          <p:cNvPr id="5" name="Slide Number Placeholder 4"/>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7EA8AD"/>
                </a:solidFill>
              </a:defRPr>
            </a:lvl1pPr>
          </a:lstStyle>
          <a:p>
            <a:pPr eaLnBrk="0" fontAlgn="base" hangingPunct="0">
              <a:spcBef>
                <a:spcPct val="0"/>
              </a:spcBef>
              <a:spcAft>
                <a:spcPct val="0"/>
              </a:spcAft>
            </a:pPr>
            <a:fld id="{C2E314A7-40AC-1C40-ADB9-EE3788D8D9B8}" type="slidenum">
              <a:rPr lang="en-US" smtClean="0">
                <a:ea typeface="MS PGothic" charset="-128"/>
              </a:rPr>
              <a:pPr eaLnBrk="0" fontAlgn="base" hangingPunct="0">
                <a:spcBef>
                  <a:spcPct val="0"/>
                </a:spcBef>
                <a:spcAft>
                  <a:spcPct val="0"/>
                </a:spcAft>
              </a:pPr>
              <a:t>‹#›</a:t>
            </a:fld>
            <a:endParaRPr lang="en-US" dirty="0">
              <a:ea typeface="MS PGothic" charset="-128"/>
            </a:endParaRPr>
          </a:p>
        </p:txBody>
      </p:sp>
    </p:spTree>
    <p:extLst>
      <p:ext uri="{BB962C8B-B14F-4D97-AF65-F5344CB8AC3E}">
        <p14:creationId xmlns:p14="http://schemas.microsoft.com/office/powerpoint/2010/main" val="347522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p:txStyles>
    <p:titleStyle>
      <a:lvl1pPr algn="ctr" rtl="0" eaLnBrk="0" fontAlgn="base" hangingPunct="0">
        <a:spcBef>
          <a:spcPct val="0"/>
        </a:spcBef>
        <a:spcAft>
          <a:spcPct val="0"/>
        </a:spcAft>
        <a:defRPr sz="3900" b="1">
          <a:solidFill>
            <a:srgbClr val="7EA8AD"/>
          </a:solidFill>
          <a:latin typeface="+mj-lt"/>
          <a:ea typeface="MS PGothic" panose="020B0600070205080204" pitchFamily="34" charset="-128"/>
          <a:cs typeface="ＭＳ Ｐゴシック" pitchFamily="-105" charset="-128"/>
        </a:defRPr>
      </a:lvl1pPr>
      <a:lvl2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2pPr>
      <a:lvl3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3pPr>
      <a:lvl4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4pPr>
      <a:lvl5pPr algn="l" rtl="0" eaLnBrk="0" fontAlgn="base" hangingPunct="0">
        <a:spcBef>
          <a:spcPct val="0"/>
        </a:spcBef>
        <a:spcAft>
          <a:spcPct val="0"/>
        </a:spcAft>
        <a:defRPr sz="3900" b="1">
          <a:solidFill>
            <a:schemeClr val="tx2"/>
          </a:solidFill>
          <a:latin typeface="Arial" pitchFamily="-105" charset="0"/>
          <a:ea typeface="MS PGothic" panose="020B0600070205080204" pitchFamily="34" charset="-128"/>
          <a:cs typeface="ＭＳ Ｐゴシック" pitchFamily="-105" charset="-128"/>
        </a:defRPr>
      </a:lvl5pPr>
      <a:lvl6pPr marL="457200" algn="l" rtl="0" fontAlgn="base">
        <a:spcBef>
          <a:spcPct val="0"/>
        </a:spcBef>
        <a:spcAft>
          <a:spcPct val="0"/>
        </a:spcAft>
        <a:defRPr sz="3900" b="1">
          <a:solidFill>
            <a:schemeClr val="tx2"/>
          </a:solidFill>
          <a:latin typeface="Arial" pitchFamily="-105" charset="0"/>
        </a:defRPr>
      </a:lvl6pPr>
      <a:lvl7pPr marL="914400" algn="l" rtl="0" fontAlgn="base">
        <a:spcBef>
          <a:spcPct val="0"/>
        </a:spcBef>
        <a:spcAft>
          <a:spcPct val="0"/>
        </a:spcAft>
        <a:defRPr sz="3900" b="1">
          <a:solidFill>
            <a:schemeClr val="tx2"/>
          </a:solidFill>
          <a:latin typeface="Arial" pitchFamily="-105" charset="0"/>
        </a:defRPr>
      </a:lvl7pPr>
      <a:lvl8pPr marL="1371600" algn="l" rtl="0" fontAlgn="base">
        <a:spcBef>
          <a:spcPct val="0"/>
        </a:spcBef>
        <a:spcAft>
          <a:spcPct val="0"/>
        </a:spcAft>
        <a:defRPr sz="3900" b="1">
          <a:solidFill>
            <a:schemeClr val="tx2"/>
          </a:solidFill>
          <a:latin typeface="Arial" pitchFamily="-105" charset="0"/>
        </a:defRPr>
      </a:lvl8pPr>
      <a:lvl9pPr marL="1828800" algn="l" rtl="0" fontAlgn="base">
        <a:spcBef>
          <a:spcPct val="0"/>
        </a:spcBef>
        <a:spcAft>
          <a:spcPct val="0"/>
        </a:spcAft>
        <a:defRPr sz="3900" b="1">
          <a:solidFill>
            <a:schemeClr val="tx2"/>
          </a:solidFill>
          <a:latin typeface="Arial" pitchFamily="-105" charset="0"/>
        </a:defRPr>
      </a:lvl9pPr>
    </p:titleStyle>
    <p:bodyStyle>
      <a:lvl1pPr marL="342900" indent="-342900" algn="l" rtl="0" eaLnBrk="0" fontAlgn="base" hangingPunct="0">
        <a:spcBef>
          <a:spcPct val="20000"/>
        </a:spcBef>
        <a:spcAft>
          <a:spcPct val="0"/>
        </a:spcAft>
        <a:buClrTx/>
        <a:buSzPct val="70000"/>
        <a:buFont typeface="Wingdings" charset="2"/>
        <a:buChar char="l"/>
        <a:defRPr sz="3000">
          <a:solidFill>
            <a:schemeClr val="tx1"/>
          </a:solidFill>
          <a:latin typeface="+mn-lt"/>
          <a:ea typeface="MS PGothic" panose="020B0600070205080204" pitchFamily="34" charset="-128"/>
          <a:cs typeface="ＭＳ Ｐゴシック" pitchFamily="-105" charset="-128"/>
        </a:defRPr>
      </a:lvl1pPr>
      <a:lvl2pPr marL="692150" indent="-347663" algn="l" rtl="0" eaLnBrk="0" fontAlgn="base" hangingPunct="0">
        <a:spcBef>
          <a:spcPct val="20000"/>
        </a:spcBef>
        <a:spcAft>
          <a:spcPct val="0"/>
        </a:spcAft>
        <a:buClrTx/>
        <a:buSzPct val="70000"/>
        <a:buFont typeface="Wingdings" charset="2"/>
        <a:buChar char="l"/>
        <a:defRPr sz="2600">
          <a:solidFill>
            <a:schemeClr val="tx1"/>
          </a:solidFill>
          <a:latin typeface="+mn-lt"/>
          <a:ea typeface="MS PGothic" panose="020B0600070205080204" pitchFamily="34" charset="-128"/>
        </a:defRPr>
      </a:lvl2pPr>
      <a:lvl3pPr marL="987425" indent="-293688" algn="l" rtl="0" eaLnBrk="0" fontAlgn="base" hangingPunct="0">
        <a:spcBef>
          <a:spcPct val="20000"/>
        </a:spcBef>
        <a:spcAft>
          <a:spcPct val="0"/>
        </a:spcAft>
        <a:buClrTx/>
        <a:buSzPct val="70000"/>
        <a:buFont typeface="Wingdings" charset="2"/>
        <a:buChar char="l"/>
        <a:defRPr sz="2300">
          <a:solidFill>
            <a:schemeClr val="tx1"/>
          </a:solidFill>
          <a:latin typeface="+mn-lt"/>
          <a:ea typeface="MS PGothic" panose="020B0600070205080204" pitchFamily="34" charset="-128"/>
        </a:defRPr>
      </a:lvl3pPr>
      <a:lvl4pPr marL="1281113" indent="-292100" algn="l" rtl="0" eaLnBrk="0" fontAlgn="base" hangingPunct="0">
        <a:spcBef>
          <a:spcPct val="20000"/>
        </a:spcBef>
        <a:spcAft>
          <a:spcPct val="0"/>
        </a:spcAft>
        <a:buClrTx/>
        <a:buSzPct val="75000"/>
        <a:buFont typeface="Wingdings" charset="2"/>
        <a:buChar char="§"/>
        <a:defRPr sz="2000">
          <a:solidFill>
            <a:schemeClr val="tx1"/>
          </a:solidFill>
          <a:latin typeface="+mn-lt"/>
          <a:ea typeface="MS PGothic" panose="020B0600070205080204" pitchFamily="34" charset="-128"/>
        </a:defRPr>
      </a:lvl4pPr>
      <a:lvl5pPr marL="1598613" indent="-315913" algn="l" rtl="0" eaLnBrk="0" fontAlgn="base" hangingPunct="0">
        <a:spcBef>
          <a:spcPct val="20000"/>
        </a:spcBef>
        <a:spcAft>
          <a:spcPct val="0"/>
        </a:spcAft>
        <a:buClrTx/>
        <a:buSzPct val="80000"/>
        <a:buFont typeface="Wingdings" charset="2"/>
        <a:buChar char="§"/>
        <a:defRPr sz="2000">
          <a:solidFill>
            <a:schemeClr val="tx1"/>
          </a:solidFill>
          <a:latin typeface="+mn-lt"/>
          <a:ea typeface="MS PGothic" panose="020B0600070205080204" pitchFamily="34" charset="-128"/>
        </a:defRPr>
      </a:lvl5pPr>
      <a:lvl6pPr marL="20558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6pPr>
      <a:lvl7pPr marL="25130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7pPr>
      <a:lvl8pPr marL="29702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8pPr>
      <a:lvl9pPr marL="3427413" indent="-315913" algn="l" rtl="0" fontAlgn="base">
        <a:spcBef>
          <a:spcPct val="20000"/>
        </a:spcBef>
        <a:spcAft>
          <a:spcPct val="0"/>
        </a:spcAft>
        <a:buClr>
          <a:schemeClr val="folHlink"/>
        </a:buClr>
        <a:buSzPct val="80000"/>
        <a:buFont typeface="Wingdings" pitchFamily="-105" charset="2"/>
        <a:buChar char="§"/>
        <a:defRPr sz="2000">
          <a:solidFill>
            <a:schemeClr val="tx1"/>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https://kantarainitiative.org/confluence/pages/viewpage.action?pageId=8549230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https://kantarainitiative.org/confluence/display/idpro/Codes+of+Conduct+Space"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https://kantarainitiative.org/confluence/display/idpro/Member+Service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IDPro</a:t>
            </a:r>
            <a:r>
              <a:rPr lang="en-US" dirty="0" smtClean="0"/>
              <a:t> Discussion Group</a:t>
            </a:r>
            <a:endParaRPr lang="en-US" dirty="0"/>
          </a:p>
        </p:txBody>
      </p:sp>
      <p:sp>
        <p:nvSpPr>
          <p:cNvPr id="3" name="Subtitle 2"/>
          <p:cNvSpPr>
            <a:spLocks noGrp="1"/>
          </p:cNvSpPr>
          <p:nvPr>
            <p:ph type="subTitle" idx="1"/>
          </p:nvPr>
        </p:nvSpPr>
        <p:spPr/>
        <p:txBody>
          <a:bodyPr/>
          <a:lstStyle/>
          <a:p>
            <a:r>
              <a:rPr lang="en-US" dirty="0" smtClean="0"/>
              <a:t>April 19, 2017</a:t>
            </a:r>
            <a:endParaRPr lang="en-US" dirty="0"/>
          </a:p>
        </p:txBody>
      </p:sp>
    </p:spTree>
    <p:extLst>
      <p:ext uri="{BB962C8B-B14F-4D97-AF65-F5344CB8AC3E}">
        <p14:creationId xmlns:p14="http://schemas.microsoft.com/office/powerpoint/2010/main" val="1802419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 to be offered (eventually)</a:t>
            </a:r>
            <a:endParaRPr lang="en-US" dirty="0"/>
          </a:p>
        </p:txBody>
      </p:sp>
      <p:sp>
        <p:nvSpPr>
          <p:cNvPr id="3" name="Content Placeholder 2"/>
          <p:cNvSpPr>
            <a:spLocks noGrp="1"/>
          </p:cNvSpPr>
          <p:nvPr>
            <p:ph idx="1"/>
          </p:nvPr>
        </p:nvSpPr>
        <p:spPr/>
        <p:txBody>
          <a:bodyPr>
            <a:normAutofit lnSpcReduction="10000"/>
          </a:bodyPr>
          <a:lstStyle/>
          <a:p>
            <a:pPr lvl="0"/>
            <a:r>
              <a:rPr lang="en-GB" dirty="0" smtClean="0"/>
              <a:t>ID-Pro </a:t>
            </a:r>
            <a:r>
              <a:rPr lang="en-GB" dirty="0"/>
              <a:t>‘news channel’ – regular news and updates of relevance to the identity </a:t>
            </a:r>
            <a:r>
              <a:rPr lang="en-GB" dirty="0" smtClean="0"/>
              <a:t>professional </a:t>
            </a:r>
            <a:r>
              <a:rPr lang="mr-IN" dirty="0" smtClean="0"/>
              <a:t>–</a:t>
            </a:r>
            <a:r>
              <a:rPr lang="en-GB" dirty="0" smtClean="0"/>
              <a:t> both monthly curated content and daily news clippings.</a:t>
            </a:r>
            <a:endParaRPr lang="en-US" dirty="0"/>
          </a:p>
          <a:p>
            <a:r>
              <a:rPr lang="en-US" dirty="0" smtClean="0"/>
              <a:t>Online networking tool and moderated forum wherein questions relating to the professional practice of identity may be posed and answered</a:t>
            </a:r>
          </a:p>
          <a:p>
            <a:pPr lvl="0"/>
            <a:r>
              <a:rPr lang="en-GB" dirty="0"/>
              <a:t>Networking </a:t>
            </a:r>
            <a:r>
              <a:rPr lang="en-GB" dirty="0" smtClean="0"/>
              <a:t>events and coordination including both local </a:t>
            </a:r>
            <a:r>
              <a:rPr lang="en-GB" dirty="0"/>
              <a:t>informal </a:t>
            </a:r>
            <a:r>
              <a:rPr lang="en-GB" dirty="0" smtClean="0"/>
              <a:t>gatherings and at </a:t>
            </a:r>
            <a:r>
              <a:rPr lang="en-GB" dirty="0"/>
              <a:t>the key events </a:t>
            </a:r>
            <a:r>
              <a:rPr lang="en-GB" dirty="0" smtClean="0"/>
              <a:t> e.g. RSA</a:t>
            </a:r>
            <a:r>
              <a:rPr lang="en-GB" dirty="0"/>
              <a:t>, EIC, </a:t>
            </a:r>
            <a:r>
              <a:rPr lang="en-GB" dirty="0" smtClean="0"/>
              <a:t>CIS</a:t>
            </a:r>
          </a:p>
          <a:p>
            <a:pPr lvl="0"/>
            <a:r>
              <a:rPr lang="en-GB" dirty="0" smtClean="0"/>
              <a:t>Job board</a:t>
            </a:r>
          </a:p>
          <a:p>
            <a:pPr lvl="0"/>
            <a:r>
              <a:rPr lang="en-GB" dirty="0" smtClean="0"/>
              <a:t>Body of knowledge</a:t>
            </a:r>
          </a:p>
          <a:p>
            <a:pPr lvl="0"/>
            <a:r>
              <a:rPr lang="en-GB" dirty="0" smtClean="0"/>
              <a:t>Certification exams</a:t>
            </a:r>
          </a:p>
          <a:p>
            <a:pPr lvl="0"/>
            <a:endParaRPr lang="en-US" dirty="0"/>
          </a:p>
          <a:p>
            <a:endParaRPr lang="en-US" dirty="0"/>
          </a:p>
        </p:txBody>
      </p:sp>
      <p:sp>
        <p:nvSpPr>
          <p:cNvPr id="4" name="Slide Number Placeholder 3"/>
          <p:cNvSpPr>
            <a:spLocks noGrp="1"/>
          </p:cNvSpPr>
          <p:nvPr>
            <p:ph type="sldNum" sz="quarter" idx="4"/>
          </p:nvPr>
        </p:nvSpPr>
        <p:spPr/>
        <p:txBody>
          <a:bodyPr/>
          <a:lstStyle/>
          <a:p>
            <a:fld id="{C2E314A7-40AC-1C40-ADB9-EE3788D8D9B8}" type="slidenum">
              <a:rPr lang="en-US" smtClean="0"/>
              <a:pPr/>
              <a:t>10</a:t>
            </a:fld>
            <a:endParaRPr lang="en-US" dirty="0"/>
          </a:p>
        </p:txBody>
      </p:sp>
    </p:spTree>
    <p:extLst>
      <p:ext uri="{BB962C8B-B14F-4D97-AF65-F5344CB8AC3E}">
        <p14:creationId xmlns:p14="http://schemas.microsoft.com/office/powerpoint/2010/main" val="262948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Body of Knowledge</a:t>
            </a:r>
            <a:endParaRPr lang="en-US" dirty="0"/>
          </a:p>
        </p:txBody>
      </p:sp>
      <p:sp>
        <p:nvSpPr>
          <p:cNvPr id="3" name="Content Placeholder 2"/>
          <p:cNvSpPr>
            <a:spLocks noGrp="1"/>
          </p:cNvSpPr>
          <p:nvPr>
            <p:ph idx="1"/>
          </p:nvPr>
        </p:nvSpPr>
        <p:spPr/>
        <p:txBody>
          <a:bodyPr/>
          <a:lstStyle/>
          <a:p>
            <a:r>
              <a:rPr lang="en-US" dirty="0" smtClean="0">
                <a:hlinkClick r:id="rId2"/>
              </a:rPr>
              <a:t>https://</a:t>
            </a:r>
            <a:r>
              <a:rPr lang="en-US" dirty="0" smtClean="0">
                <a:hlinkClick r:id="rId2"/>
              </a:rPr>
              <a:t>kantarainitiative.org/confluence/pages/viewpage.action?pageId=85492303</a:t>
            </a:r>
          </a:p>
          <a:p>
            <a:endParaRPr lang="en-US" dirty="0"/>
          </a:p>
        </p:txBody>
      </p:sp>
      <p:sp>
        <p:nvSpPr>
          <p:cNvPr id="4" name="Slide Number Placeholder 3"/>
          <p:cNvSpPr>
            <a:spLocks noGrp="1"/>
          </p:cNvSpPr>
          <p:nvPr>
            <p:ph type="sldNum" sz="quarter" idx="4"/>
          </p:nvPr>
        </p:nvSpPr>
        <p:spPr/>
        <p:txBody>
          <a:bodyPr/>
          <a:lstStyle/>
          <a:p>
            <a:fld id="{C2E314A7-40AC-1C40-ADB9-EE3788D8D9B8}" type="slidenum">
              <a:rPr lang="en-US" smtClean="0"/>
              <a:pPr/>
              <a:t>11</a:t>
            </a:fld>
            <a:endParaRPr lang="en-US" dirty="0"/>
          </a:p>
        </p:txBody>
      </p:sp>
    </p:spTree>
    <p:extLst>
      <p:ext uri="{BB962C8B-B14F-4D97-AF65-F5344CB8AC3E}">
        <p14:creationId xmlns:p14="http://schemas.microsoft.com/office/powerpoint/2010/main" val="1994989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Proof of Identity</a:t>
            </a:r>
            <a:endParaRPr lang="en-US" dirty="0"/>
          </a:p>
        </p:txBody>
      </p:sp>
      <p:sp>
        <p:nvSpPr>
          <p:cNvPr id="5" name="Text Placeholder 4"/>
          <p:cNvSpPr>
            <a:spLocks noGrp="1"/>
          </p:cNvSpPr>
          <p:nvPr>
            <p:ph type="body" idx="1"/>
          </p:nvPr>
        </p:nvSpPr>
        <p:spPr/>
        <p:txBody>
          <a:bodyPr/>
          <a:lstStyle/>
          <a:p>
            <a:endParaRPr lang="en-US"/>
          </a:p>
        </p:txBody>
      </p:sp>
      <p:sp>
        <p:nvSpPr>
          <p:cNvPr id="2" name="Slide Number Placeholder 1"/>
          <p:cNvSpPr>
            <a:spLocks noGrp="1"/>
          </p:cNvSpPr>
          <p:nvPr>
            <p:ph type="sldNum" sz="quarter" idx="4"/>
          </p:nvPr>
        </p:nvSpPr>
        <p:spPr/>
        <p:txBody>
          <a:bodyPr/>
          <a:lstStyle/>
          <a:p>
            <a:fld id="{C2E314A7-40AC-1C40-ADB9-EE3788D8D9B8}" type="slidenum">
              <a:rPr lang="en-US" smtClean="0"/>
              <a:pPr/>
              <a:t>12</a:t>
            </a:fld>
            <a:endParaRPr lang="en-US" dirty="0"/>
          </a:p>
        </p:txBody>
      </p:sp>
    </p:spTree>
    <p:extLst>
      <p:ext uri="{BB962C8B-B14F-4D97-AF65-F5344CB8AC3E}">
        <p14:creationId xmlns:p14="http://schemas.microsoft.com/office/powerpoint/2010/main" val="1122597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0568" y="2404872"/>
            <a:ext cx="6150864" cy="2048256"/>
          </a:xfrm>
          <a:prstGeom prst="rect">
            <a:avLst/>
          </a:prstGeom>
        </p:spPr>
      </p:pic>
    </p:spTree>
    <p:extLst>
      <p:ext uri="{BB962C8B-B14F-4D97-AF65-F5344CB8AC3E}">
        <p14:creationId xmlns:p14="http://schemas.microsoft.com/office/powerpoint/2010/main" val="424395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exist!</a:t>
            </a:r>
            <a:endParaRPr lang="en-US" dirty="0"/>
          </a:p>
        </p:txBody>
      </p:sp>
      <p:sp>
        <p:nvSpPr>
          <p:cNvPr id="3" name="Content Placeholder 2"/>
          <p:cNvSpPr>
            <a:spLocks noGrp="1"/>
          </p:cNvSpPr>
          <p:nvPr>
            <p:ph idx="1"/>
          </p:nvPr>
        </p:nvSpPr>
        <p:spPr/>
        <p:txBody>
          <a:bodyPr/>
          <a:lstStyle/>
          <a:p>
            <a:r>
              <a:rPr lang="en-US" dirty="0" err="1" smtClean="0"/>
              <a:t>idpro.org</a:t>
            </a:r>
            <a:endParaRPr lang="en-US" dirty="0" smtClean="0"/>
          </a:p>
          <a:p>
            <a:r>
              <a:rPr lang="en-US" dirty="0" smtClean="0"/>
              <a:t>@</a:t>
            </a:r>
            <a:r>
              <a:rPr lang="en-US" dirty="0" err="1" smtClean="0"/>
              <a:t>idpro_org</a:t>
            </a:r>
            <a:endParaRPr lang="en-US" dirty="0"/>
          </a:p>
        </p:txBody>
      </p:sp>
      <p:sp>
        <p:nvSpPr>
          <p:cNvPr id="4" name="Date Placeholder 3"/>
          <p:cNvSpPr>
            <a:spLocks noGrp="1"/>
          </p:cNvSpPr>
          <p:nvPr>
            <p:ph type="dt" sz="half" idx="10"/>
          </p:nvPr>
        </p:nvSpPr>
        <p:spPr/>
        <p:txBody>
          <a:bodyPr/>
          <a:lstStyle/>
          <a:p>
            <a:fld id="{A21D4C4A-5EBB-7C4A-8221-4254792CE1F3}" type="datetime1">
              <a:rPr lang="en-US" smtClean="0"/>
              <a:t>4/18/17</a:t>
            </a:fld>
            <a:endParaRPr lang="en-US" dirty="0"/>
          </a:p>
        </p:txBody>
      </p:sp>
      <p:sp>
        <p:nvSpPr>
          <p:cNvPr id="5" name="Footer Placeholder 4"/>
          <p:cNvSpPr>
            <a:spLocks noGrp="1"/>
          </p:cNvSpPr>
          <p:nvPr>
            <p:ph type="ftr" sz="quarter" idx="11"/>
          </p:nvPr>
        </p:nvSpPr>
        <p:spPr/>
        <p:txBody>
          <a:bodyPr/>
          <a:lstStyle/>
          <a:p>
            <a:r>
              <a:rPr lang="en-US" smtClean="0"/>
              <a:t>©️IDPro 2017 | idpro.org</a:t>
            </a:r>
            <a:endParaRPr lang="en-US" dirty="0"/>
          </a:p>
        </p:txBody>
      </p:sp>
      <p:sp>
        <p:nvSpPr>
          <p:cNvPr id="6" name="Slide Number Placeholder 5"/>
          <p:cNvSpPr>
            <a:spLocks noGrp="1"/>
          </p:cNvSpPr>
          <p:nvPr>
            <p:ph type="sldNum" sz="quarter" idx="12"/>
          </p:nvPr>
        </p:nvSpPr>
        <p:spPr/>
        <p:txBody>
          <a:bodyPr/>
          <a:lstStyle/>
          <a:p>
            <a:fld id="{52500215-6C2E-9B4A-B7E3-9A3F2745BBA5}" type="slidenum">
              <a:rPr lang="en-US" smtClean="0"/>
              <a:pPr/>
              <a:t>14</a:t>
            </a:fld>
            <a:endParaRPr lang="en-US" dirty="0"/>
          </a:p>
        </p:txBody>
      </p:sp>
    </p:spTree>
    <p:extLst>
      <p:ext uri="{BB962C8B-B14F-4D97-AF65-F5344CB8AC3E}">
        <p14:creationId xmlns:p14="http://schemas.microsoft.com/office/powerpoint/2010/main" val="17718191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IDPro</a:t>
            </a:r>
            <a:r>
              <a:rPr lang="en-US" dirty="0"/>
              <a:t> exists… (Mission)</a:t>
            </a:r>
          </a:p>
        </p:txBody>
      </p:sp>
      <p:sp>
        <p:nvSpPr>
          <p:cNvPr id="3" name="Content Placeholder 2"/>
          <p:cNvSpPr>
            <a:spLocks noGrp="1"/>
          </p:cNvSpPr>
          <p:nvPr>
            <p:ph idx="1"/>
          </p:nvPr>
        </p:nvSpPr>
        <p:spPr/>
        <p:txBody>
          <a:bodyPr>
            <a:normAutofit/>
          </a:bodyPr>
          <a:lstStyle/>
          <a:p>
            <a:r>
              <a:rPr lang="en-US" dirty="0" smtClean="0"/>
              <a:t>To globally foster ethics and excellence in the practice and profession digital identity.</a:t>
            </a:r>
          </a:p>
        </p:txBody>
      </p:sp>
      <p:sp>
        <p:nvSpPr>
          <p:cNvPr id="6" name="Date Placeholder 5"/>
          <p:cNvSpPr>
            <a:spLocks noGrp="1"/>
          </p:cNvSpPr>
          <p:nvPr>
            <p:ph type="dt" sz="half" idx="10"/>
          </p:nvPr>
        </p:nvSpPr>
        <p:spPr/>
        <p:txBody>
          <a:bodyPr/>
          <a:lstStyle/>
          <a:p>
            <a:fld id="{1ECDBBBA-A17A-464E-8FEB-927772767C71}" type="datetime1">
              <a:rPr lang="en-US" smtClean="0"/>
              <a:t>4/18/17</a:t>
            </a:fld>
            <a:endParaRPr lang="en-US" dirty="0"/>
          </a:p>
        </p:txBody>
      </p:sp>
      <p:sp>
        <p:nvSpPr>
          <p:cNvPr id="7" name="Footer Placeholder 6"/>
          <p:cNvSpPr>
            <a:spLocks noGrp="1"/>
          </p:cNvSpPr>
          <p:nvPr>
            <p:ph type="ftr" sz="quarter" idx="11"/>
          </p:nvPr>
        </p:nvSpPr>
        <p:spPr/>
        <p:txBody>
          <a:bodyPr/>
          <a:lstStyle/>
          <a:p>
            <a:r>
              <a:rPr lang="en-US" smtClean="0"/>
              <a:t>©️IDPro 2017 | idpro.org</a:t>
            </a:r>
            <a:endParaRPr lang="en-US" dirty="0"/>
          </a:p>
        </p:txBody>
      </p:sp>
      <p:sp>
        <p:nvSpPr>
          <p:cNvPr id="8" name="Slide Number Placeholder 7"/>
          <p:cNvSpPr>
            <a:spLocks noGrp="1"/>
          </p:cNvSpPr>
          <p:nvPr>
            <p:ph type="sldNum" sz="quarter" idx="12"/>
          </p:nvPr>
        </p:nvSpPr>
        <p:spPr/>
        <p:txBody>
          <a:bodyPr/>
          <a:lstStyle/>
          <a:p>
            <a:fld id="{52500215-6C2E-9B4A-B7E3-9A3F2745BBA5}" type="slidenum">
              <a:rPr lang="en-US" smtClean="0"/>
              <a:pPr/>
              <a:t>15</a:t>
            </a:fld>
            <a:endParaRPr lang="en-US" dirty="0"/>
          </a:p>
        </p:txBody>
      </p:sp>
    </p:spTree>
    <p:extLst>
      <p:ext uri="{BB962C8B-B14F-4D97-AF65-F5344CB8AC3E}">
        <p14:creationId xmlns:p14="http://schemas.microsoft.com/office/powerpoint/2010/main" val="229024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IDPro</a:t>
            </a:r>
            <a:r>
              <a:rPr lang="en-US" dirty="0"/>
              <a:t> will have succeeded when… (Organizational Vision)</a:t>
            </a:r>
          </a:p>
        </p:txBody>
      </p:sp>
      <p:sp>
        <p:nvSpPr>
          <p:cNvPr id="3" name="Content Placeholder 2"/>
          <p:cNvSpPr>
            <a:spLocks noGrp="1"/>
          </p:cNvSpPr>
          <p:nvPr>
            <p:ph idx="1"/>
          </p:nvPr>
        </p:nvSpPr>
        <p:spPr/>
        <p:txBody>
          <a:bodyPr>
            <a:normAutofit/>
          </a:bodyPr>
          <a:lstStyle/>
          <a:p>
            <a:r>
              <a:rPr lang="en-US" dirty="0" smtClean="0"/>
              <a:t>Digital identities are created, managed, and used professionally and ethically, through secure, privacy-protecting, and reliable practices that produce high value digital services.</a:t>
            </a:r>
          </a:p>
          <a:p>
            <a:r>
              <a:rPr lang="en-US" dirty="0" smtClean="0"/>
              <a:t>Practitioners just beginning their digital identity career can learn quickly from a curated body of knowledge</a:t>
            </a:r>
          </a:p>
          <a:p>
            <a:r>
              <a:rPr lang="en-US" dirty="0" smtClean="0"/>
              <a:t>The disciplines of digital identity and access management are globally seen as vital and vibrant counterparts to privacy and information security</a:t>
            </a:r>
          </a:p>
          <a:p>
            <a:pPr marL="0" indent="0">
              <a:buNone/>
            </a:pPr>
            <a:endParaRPr lang="en-US" dirty="0"/>
          </a:p>
        </p:txBody>
      </p:sp>
      <p:sp>
        <p:nvSpPr>
          <p:cNvPr id="6" name="Date Placeholder 5"/>
          <p:cNvSpPr>
            <a:spLocks noGrp="1"/>
          </p:cNvSpPr>
          <p:nvPr>
            <p:ph type="dt" sz="half" idx="10"/>
          </p:nvPr>
        </p:nvSpPr>
        <p:spPr/>
        <p:txBody>
          <a:bodyPr/>
          <a:lstStyle/>
          <a:p>
            <a:fld id="{1ECDBBBA-A17A-464E-8FEB-927772767C71}" type="datetime1">
              <a:rPr lang="en-US" smtClean="0"/>
              <a:t>4/18/17</a:t>
            </a:fld>
            <a:endParaRPr lang="en-US" dirty="0"/>
          </a:p>
        </p:txBody>
      </p:sp>
      <p:sp>
        <p:nvSpPr>
          <p:cNvPr id="7" name="Footer Placeholder 6"/>
          <p:cNvSpPr>
            <a:spLocks noGrp="1"/>
          </p:cNvSpPr>
          <p:nvPr>
            <p:ph type="ftr" sz="quarter" idx="11"/>
          </p:nvPr>
        </p:nvSpPr>
        <p:spPr/>
        <p:txBody>
          <a:bodyPr/>
          <a:lstStyle/>
          <a:p>
            <a:r>
              <a:rPr lang="en-US" smtClean="0"/>
              <a:t>©️IDPro 2017 | idpro.org</a:t>
            </a:r>
            <a:endParaRPr lang="en-US" dirty="0"/>
          </a:p>
        </p:txBody>
      </p:sp>
      <p:sp>
        <p:nvSpPr>
          <p:cNvPr id="8" name="Slide Number Placeholder 7"/>
          <p:cNvSpPr>
            <a:spLocks noGrp="1"/>
          </p:cNvSpPr>
          <p:nvPr>
            <p:ph type="sldNum" sz="quarter" idx="12"/>
          </p:nvPr>
        </p:nvSpPr>
        <p:spPr/>
        <p:txBody>
          <a:bodyPr/>
          <a:lstStyle/>
          <a:p>
            <a:fld id="{52500215-6C2E-9B4A-B7E3-9A3F2745BBA5}" type="slidenum">
              <a:rPr lang="en-US" smtClean="0"/>
              <a:pPr/>
              <a:t>16</a:t>
            </a:fld>
            <a:endParaRPr lang="en-US" dirty="0"/>
          </a:p>
        </p:txBody>
      </p:sp>
    </p:spTree>
    <p:extLst>
      <p:ext uri="{BB962C8B-B14F-4D97-AF65-F5344CB8AC3E}">
        <p14:creationId xmlns:p14="http://schemas.microsoft.com/office/powerpoint/2010/main" val="683822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IDPro</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err="1"/>
              <a:t>IDPro</a:t>
            </a:r>
            <a:r>
              <a:rPr lang="en-US" b="1" dirty="0"/>
              <a:t> is not-for-profit organization that:</a:t>
            </a:r>
            <a:endParaRPr lang="en-US" b="1" dirty="0" smtClean="0">
              <a:effectLst/>
            </a:endParaRPr>
          </a:p>
          <a:p>
            <a:pPr fontAlgn="base"/>
            <a:r>
              <a:rPr lang="en-US" dirty="0"/>
              <a:t>helps define, support, and improve the digital identity profession globally</a:t>
            </a:r>
          </a:p>
          <a:p>
            <a:pPr fontAlgn="base"/>
            <a:r>
              <a:rPr lang="en-US" dirty="0"/>
              <a:t>facilitates identity practitioners interacting with, learning from, and giving back to their professional community</a:t>
            </a:r>
          </a:p>
          <a:p>
            <a:pPr fontAlgn="base"/>
            <a:r>
              <a:rPr lang="en-US" dirty="0"/>
              <a:t>enables identity technology and service providers to interact with identity professionals in thoughtful, respectful, and valuable ways</a:t>
            </a:r>
          </a:p>
          <a:p>
            <a:pPr fontAlgn="base"/>
            <a:r>
              <a:rPr lang="en-US" dirty="0"/>
              <a:t>provides a collective voice for the digital identity and access management industry to policy makers</a:t>
            </a:r>
          </a:p>
          <a:p>
            <a:endParaRPr lang="en-US" dirty="0"/>
          </a:p>
        </p:txBody>
      </p:sp>
      <p:sp>
        <p:nvSpPr>
          <p:cNvPr id="4" name="Date Placeholder 3"/>
          <p:cNvSpPr>
            <a:spLocks noGrp="1"/>
          </p:cNvSpPr>
          <p:nvPr>
            <p:ph type="dt" sz="half" idx="10"/>
          </p:nvPr>
        </p:nvSpPr>
        <p:spPr/>
        <p:txBody>
          <a:bodyPr/>
          <a:lstStyle/>
          <a:p>
            <a:fld id="{6B0FAC5A-0EAF-4743-B7A7-25965C31B6F3}" type="datetime1">
              <a:rPr lang="en-US" smtClean="0"/>
              <a:t>4/18/17</a:t>
            </a:fld>
            <a:endParaRPr lang="en-US" dirty="0"/>
          </a:p>
        </p:txBody>
      </p:sp>
      <p:sp>
        <p:nvSpPr>
          <p:cNvPr id="5" name="Footer Placeholder 4"/>
          <p:cNvSpPr>
            <a:spLocks noGrp="1"/>
          </p:cNvSpPr>
          <p:nvPr>
            <p:ph type="ftr" sz="quarter" idx="11"/>
          </p:nvPr>
        </p:nvSpPr>
        <p:spPr/>
        <p:txBody>
          <a:bodyPr/>
          <a:lstStyle/>
          <a:p>
            <a:r>
              <a:rPr lang="en-US" smtClean="0"/>
              <a:t>©️IDPro 2017 | idpro.org</a:t>
            </a:r>
            <a:endParaRPr lang="en-US" dirty="0"/>
          </a:p>
        </p:txBody>
      </p:sp>
      <p:sp>
        <p:nvSpPr>
          <p:cNvPr id="6" name="Slide Number Placeholder 5"/>
          <p:cNvSpPr>
            <a:spLocks noGrp="1"/>
          </p:cNvSpPr>
          <p:nvPr>
            <p:ph type="sldNum" sz="quarter" idx="12"/>
          </p:nvPr>
        </p:nvSpPr>
        <p:spPr/>
        <p:txBody>
          <a:bodyPr/>
          <a:lstStyle/>
          <a:p>
            <a:fld id="{52500215-6C2E-9B4A-B7E3-9A3F2745BBA5}" type="slidenum">
              <a:rPr lang="en-US" smtClean="0"/>
              <a:pPr/>
              <a:t>17</a:t>
            </a:fld>
            <a:endParaRPr lang="en-US" dirty="0"/>
          </a:p>
        </p:txBody>
      </p:sp>
    </p:spTree>
    <p:extLst>
      <p:ext uri="{BB962C8B-B14F-4D97-AF65-F5344CB8AC3E}">
        <p14:creationId xmlns:p14="http://schemas.microsoft.com/office/powerpoint/2010/main" val="1598118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Founding Memberships</a:t>
            </a:r>
            <a:endParaRPr lang="en-US" dirty="0"/>
          </a:p>
        </p:txBody>
      </p:sp>
      <p:sp>
        <p:nvSpPr>
          <p:cNvPr id="8" name="Text Placeholder 7"/>
          <p:cNvSpPr>
            <a:spLocks noGrp="1"/>
          </p:cNvSpPr>
          <p:nvPr>
            <p:ph type="body" idx="1"/>
          </p:nvPr>
        </p:nvSpPr>
        <p:spPr/>
        <p:txBody>
          <a:bodyPr/>
          <a:lstStyle/>
          <a:p>
            <a:endParaRPr lang="en-US"/>
          </a:p>
        </p:txBody>
      </p:sp>
    </p:spTree>
    <p:extLst>
      <p:ext uri="{BB962C8B-B14F-4D97-AF65-F5344CB8AC3E}">
        <p14:creationId xmlns:p14="http://schemas.microsoft.com/office/powerpoint/2010/main" val="7670235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Become a Founder!</a:t>
            </a:r>
            <a:endParaRPr lang="en-US" dirty="0"/>
          </a:p>
        </p:txBody>
      </p:sp>
      <p:sp>
        <p:nvSpPr>
          <p:cNvPr id="5" name="Content Placeholder 4"/>
          <p:cNvSpPr>
            <a:spLocks noGrp="1"/>
          </p:cNvSpPr>
          <p:nvPr>
            <p:ph idx="1"/>
          </p:nvPr>
        </p:nvSpPr>
        <p:spPr/>
        <p:txBody>
          <a:bodyPr/>
          <a:lstStyle/>
          <a:p>
            <a:r>
              <a:rPr lang="en-US" smtClean="0"/>
              <a:t>Because you are here, we know you support IDPro</a:t>
            </a:r>
          </a:p>
          <a:p>
            <a:r>
              <a:rPr lang="en-US" smtClean="0"/>
              <a:t>Founding Memberships will give you that “Gold Star” for your entire career</a:t>
            </a:r>
          </a:p>
          <a:p>
            <a:r>
              <a:rPr lang="en-US" smtClean="0"/>
              <a:t>Targeting mid-June to start collecting memberships</a:t>
            </a:r>
          </a:p>
          <a:p>
            <a:pPr lvl="1"/>
            <a:r>
              <a:rPr lang="en-US" smtClean="0"/>
              <a:t>Both individual and corporate</a:t>
            </a:r>
            <a:endParaRPr lang="en-US" dirty="0" smtClean="0"/>
          </a:p>
        </p:txBody>
      </p:sp>
      <p:sp>
        <p:nvSpPr>
          <p:cNvPr id="8" name="Date Placeholder 7"/>
          <p:cNvSpPr>
            <a:spLocks noGrp="1"/>
          </p:cNvSpPr>
          <p:nvPr>
            <p:ph type="dt" sz="half" idx="10"/>
          </p:nvPr>
        </p:nvSpPr>
        <p:spPr/>
        <p:txBody>
          <a:bodyPr/>
          <a:lstStyle/>
          <a:p>
            <a:fld id="{61662AE1-B87B-3540-8816-A11B7935463E}" type="datetime1">
              <a:rPr lang="en-US" smtClean="0"/>
              <a:t>4/18/17</a:t>
            </a:fld>
            <a:endParaRPr lang="en-US" dirty="0"/>
          </a:p>
        </p:txBody>
      </p:sp>
      <p:sp>
        <p:nvSpPr>
          <p:cNvPr id="9" name="Footer Placeholder 8"/>
          <p:cNvSpPr>
            <a:spLocks noGrp="1"/>
          </p:cNvSpPr>
          <p:nvPr>
            <p:ph type="ftr" sz="quarter" idx="11"/>
          </p:nvPr>
        </p:nvSpPr>
        <p:spPr/>
        <p:txBody>
          <a:bodyPr/>
          <a:lstStyle/>
          <a:p>
            <a:r>
              <a:rPr lang="en-US" smtClean="0"/>
              <a:t>©️IDPro 2017 | idpro.org</a:t>
            </a:r>
            <a:endParaRPr lang="en-US" dirty="0"/>
          </a:p>
        </p:txBody>
      </p:sp>
      <p:sp>
        <p:nvSpPr>
          <p:cNvPr id="10" name="Slide Number Placeholder 9"/>
          <p:cNvSpPr>
            <a:spLocks noGrp="1"/>
          </p:cNvSpPr>
          <p:nvPr>
            <p:ph type="sldNum" sz="quarter" idx="12"/>
          </p:nvPr>
        </p:nvSpPr>
        <p:spPr/>
        <p:txBody>
          <a:bodyPr/>
          <a:lstStyle/>
          <a:p>
            <a:fld id="{52500215-6C2E-9B4A-B7E3-9A3F2745BBA5}" type="slidenum">
              <a:rPr lang="en-US" smtClean="0"/>
              <a:pPr/>
              <a:t>19</a:t>
            </a:fld>
            <a:endParaRPr lang="en-US" dirty="0"/>
          </a:p>
        </p:txBody>
      </p:sp>
    </p:spTree>
    <p:extLst>
      <p:ext uri="{BB962C8B-B14F-4D97-AF65-F5344CB8AC3E}">
        <p14:creationId xmlns:p14="http://schemas.microsoft.com/office/powerpoint/2010/main" val="1128840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Welcome!</a:t>
            </a:r>
          </a:p>
          <a:p>
            <a:r>
              <a:rPr lang="en-US" dirty="0" smtClean="0"/>
              <a:t>Working Group Status</a:t>
            </a:r>
          </a:p>
          <a:p>
            <a:r>
              <a:rPr lang="en-US" dirty="0" smtClean="0"/>
              <a:t>Proof </a:t>
            </a:r>
            <a:r>
              <a:rPr lang="en-US" dirty="0" smtClean="0"/>
              <a:t>that we </a:t>
            </a:r>
            <a:r>
              <a:rPr lang="en-US" dirty="0" smtClean="0"/>
              <a:t>have an identity ;-)</a:t>
            </a:r>
          </a:p>
          <a:p>
            <a:r>
              <a:rPr lang="en-US" dirty="0" smtClean="0"/>
              <a:t>Founding Memberships</a:t>
            </a:r>
          </a:p>
          <a:p>
            <a:r>
              <a:rPr lang="en-US" dirty="0" smtClean="0"/>
              <a:t>Getting Involved</a:t>
            </a:r>
          </a:p>
          <a:p>
            <a:r>
              <a:rPr lang="en-US" dirty="0" smtClean="0"/>
              <a:t>Conference Season</a:t>
            </a:r>
            <a:endParaRPr lang="en-US" dirty="0"/>
          </a:p>
        </p:txBody>
      </p:sp>
      <p:sp>
        <p:nvSpPr>
          <p:cNvPr id="4" name="Slide Number Placeholder 3"/>
          <p:cNvSpPr>
            <a:spLocks noGrp="1"/>
          </p:cNvSpPr>
          <p:nvPr>
            <p:ph type="sldNum" sz="quarter" idx="4"/>
          </p:nvPr>
        </p:nvSpPr>
        <p:spPr/>
        <p:txBody>
          <a:bodyPr/>
          <a:lstStyle/>
          <a:p>
            <a:fld id="{C2E314A7-40AC-1C40-ADB9-EE3788D8D9B8}" type="slidenum">
              <a:rPr lang="en-US" smtClean="0"/>
              <a:pPr/>
              <a:t>2</a:t>
            </a:fld>
            <a:endParaRPr lang="en-US" dirty="0"/>
          </a:p>
        </p:txBody>
      </p:sp>
    </p:spTree>
    <p:extLst>
      <p:ext uri="{BB962C8B-B14F-4D97-AF65-F5344CB8AC3E}">
        <p14:creationId xmlns:p14="http://schemas.microsoft.com/office/powerpoint/2010/main" val="8622791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Getting Involved</a:t>
            </a:r>
            <a:endParaRPr lang="en-US" dirty="0"/>
          </a:p>
        </p:txBody>
      </p:sp>
      <p:sp>
        <p:nvSpPr>
          <p:cNvPr id="8" name="Text Placeholder 7"/>
          <p:cNvSpPr>
            <a:spLocks noGrp="1"/>
          </p:cNvSpPr>
          <p:nvPr>
            <p:ph type="body" idx="1"/>
          </p:nvPr>
        </p:nvSpPr>
        <p:spPr/>
        <p:txBody>
          <a:bodyPr/>
          <a:lstStyle/>
          <a:p>
            <a:endParaRPr lang="en-US"/>
          </a:p>
        </p:txBody>
      </p:sp>
    </p:spTree>
    <p:extLst>
      <p:ext uri="{BB962C8B-B14F-4D97-AF65-F5344CB8AC3E}">
        <p14:creationId xmlns:p14="http://schemas.microsoft.com/office/powerpoint/2010/main" val="2101773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How can you help?</a:t>
            </a:r>
            <a:endParaRPr lang="en-US" dirty="0"/>
          </a:p>
        </p:txBody>
      </p:sp>
      <p:sp>
        <p:nvSpPr>
          <p:cNvPr id="5" name="Content Placeholder 4"/>
          <p:cNvSpPr>
            <a:spLocks noGrp="1"/>
          </p:cNvSpPr>
          <p:nvPr>
            <p:ph idx="1"/>
          </p:nvPr>
        </p:nvSpPr>
        <p:spPr/>
        <p:txBody>
          <a:bodyPr/>
          <a:lstStyle/>
          <a:p>
            <a:r>
              <a:rPr lang="en-US" dirty="0" smtClean="0"/>
              <a:t>Start talking about </a:t>
            </a:r>
            <a:r>
              <a:rPr lang="en-US" dirty="0" err="1" smtClean="0"/>
              <a:t>IDPro’s</a:t>
            </a:r>
            <a:r>
              <a:rPr lang="en-US" dirty="0" smtClean="0"/>
              <a:t> mission</a:t>
            </a:r>
          </a:p>
          <a:p>
            <a:r>
              <a:rPr lang="en-US" dirty="0" smtClean="0"/>
              <a:t>Talk about the value you see for your organization</a:t>
            </a:r>
          </a:p>
          <a:p>
            <a:r>
              <a:rPr lang="en-US" dirty="0" smtClean="0"/>
              <a:t>Start mentioning @</a:t>
            </a:r>
            <a:r>
              <a:rPr lang="en-US" dirty="0" err="1" smtClean="0"/>
              <a:t>idpro_org</a:t>
            </a:r>
            <a:endParaRPr lang="en-US" dirty="0" smtClean="0"/>
          </a:p>
          <a:p>
            <a:r>
              <a:rPr lang="en-US" dirty="0" smtClean="0"/>
              <a:t>Use our assets:</a:t>
            </a:r>
          </a:p>
          <a:p>
            <a:endParaRPr lang="en-US" dirty="0"/>
          </a:p>
        </p:txBody>
      </p:sp>
      <p:sp>
        <p:nvSpPr>
          <p:cNvPr id="2" name="Date Placeholder 1"/>
          <p:cNvSpPr>
            <a:spLocks noGrp="1"/>
          </p:cNvSpPr>
          <p:nvPr>
            <p:ph type="dt" sz="half" idx="10"/>
          </p:nvPr>
        </p:nvSpPr>
        <p:spPr/>
        <p:txBody>
          <a:bodyPr/>
          <a:lstStyle/>
          <a:p>
            <a:fld id="{3EA78194-468D-F04E-BE54-6DD0B42672A3}" type="datetime1">
              <a:rPr lang="en-US" smtClean="0"/>
              <a:t>4/18/17</a:t>
            </a:fld>
            <a:endParaRPr lang="en-US" dirty="0"/>
          </a:p>
        </p:txBody>
      </p:sp>
      <p:sp>
        <p:nvSpPr>
          <p:cNvPr id="3" name="Footer Placeholder 2"/>
          <p:cNvSpPr>
            <a:spLocks noGrp="1"/>
          </p:cNvSpPr>
          <p:nvPr>
            <p:ph type="ftr" sz="quarter" idx="11"/>
          </p:nvPr>
        </p:nvSpPr>
        <p:spPr/>
        <p:txBody>
          <a:bodyPr/>
          <a:lstStyle/>
          <a:p>
            <a:r>
              <a:rPr lang="en-US" smtClean="0"/>
              <a:t>©️IDPro 2017 | idpro.org</a:t>
            </a:r>
            <a:endParaRPr lang="en-US" dirty="0"/>
          </a:p>
        </p:txBody>
      </p:sp>
      <p:sp>
        <p:nvSpPr>
          <p:cNvPr id="6" name="Slide Number Placeholder 5"/>
          <p:cNvSpPr>
            <a:spLocks noGrp="1"/>
          </p:cNvSpPr>
          <p:nvPr>
            <p:ph type="sldNum" sz="quarter" idx="12"/>
          </p:nvPr>
        </p:nvSpPr>
        <p:spPr/>
        <p:txBody>
          <a:bodyPr/>
          <a:lstStyle/>
          <a:p>
            <a:fld id="{52500215-6C2E-9B4A-B7E3-9A3F2745BBA5}" type="slidenum">
              <a:rPr lang="en-US" smtClean="0"/>
              <a:pPr/>
              <a:t>21</a:t>
            </a:fld>
            <a:endParaRPr lang="en-US" dirty="0"/>
          </a:p>
        </p:txBody>
      </p:sp>
    </p:spTree>
    <p:extLst>
      <p:ext uri="{BB962C8B-B14F-4D97-AF65-F5344CB8AC3E}">
        <p14:creationId xmlns:p14="http://schemas.microsoft.com/office/powerpoint/2010/main" val="1412580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Ask your employer</a:t>
            </a:r>
            <a:endParaRPr lang="en-US" dirty="0"/>
          </a:p>
        </p:txBody>
      </p:sp>
      <p:sp>
        <p:nvSpPr>
          <p:cNvPr id="3" name="Content Placeholder 2"/>
          <p:cNvSpPr>
            <a:spLocks noGrp="1"/>
          </p:cNvSpPr>
          <p:nvPr>
            <p:ph idx="1"/>
          </p:nvPr>
        </p:nvSpPr>
        <p:spPr/>
        <p:txBody>
          <a:bodyPr/>
          <a:lstStyle/>
          <a:p>
            <a:r>
              <a:rPr lang="en-US" dirty="0" smtClean="0"/>
              <a:t>Founding Memberships begin in mid-June</a:t>
            </a:r>
          </a:p>
          <a:p>
            <a:r>
              <a:rPr lang="en-US" dirty="0" smtClean="0"/>
              <a:t>Start the conversation now about a corporate membership</a:t>
            </a:r>
          </a:p>
          <a:p>
            <a:r>
              <a:rPr lang="en-US" dirty="0" smtClean="0"/>
              <a:t>Memberships start at $2000</a:t>
            </a:r>
          </a:p>
        </p:txBody>
      </p:sp>
      <p:sp>
        <p:nvSpPr>
          <p:cNvPr id="4" name="Date Placeholder 3"/>
          <p:cNvSpPr>
            <a:spLocks noGrp="1"/>
          </p:cNvSpPr>
          <p:nvPr>
            <p:ph type="dt" sz="half" idx="10"/>
          </p:nvPr>
        </p:nvSpPr>
        <p:spPr/>
        <p:txBody>
          <a:bodyPr/>
          <a:lstStyle/>
          <a:p>
            <a:fld id="{FF57F985-08FB-2B41-8F72-95C23A34B977}" type="datetime1">
              <a:rPr lang="en-US" smtClean="0"/>
              <a:t>4/18/17</a:t>
            </a:fld>
            <a:endParaRPr lang="en-US" dirty="0"/>
          </a:p>
        </p:txBody>
      </p:sp>
      <p:sp>
        <p:nvSpPr>
          <p:cNvPr id="5" name="Footer Placeholder 4"/>
          <p:cNvSpPr>
            <a:spLocks noGrp="1"/>
          </p:cNvSpPr>
          <p:nvPr>
            <p:ph type="ftr" sz="quarter" idx="11"/>
          </p:nvPr>
        </p:nvSpPr>
        <p:spPr/>
        <p:txBody>
          <a:bodyPr/>
          <a:lstStyle/>
          <a:p>
            <a:r>
              <a:rPr lang="en-US" smtClean="0"/>
              <a:t>©️IDPro 2017 | idpro.org</a:t>
            </a:r>
            <a:endParaRPr lang="en-US" dirty="0"/>
          </a:p>
        </p:txBody>
      </p:sp>
      <p:sp>
        <p:nvSpPr>
          <p:cNvPr id="6" name="Slide Number Placeholder 5"/>
          <p:cNvSpPr>
            <a:spLocks noGrp="1"/>
          </p:cNvSpPr>
          <p:nvPr>
            <p:ph type="sldNum" sz="quarter" idx="12"/>
          </p:nvPr>
        </p:nvSpPr>
        <p:spPr/>
        <p:txBody>
          <a:bodyPr/>
          <a:lstStyle/>
          <a:p>
            <a:fld id="{52500215-6C2E-9B4A-B7E3-9A3F2745BBA5}" type="slidenum">
              <a:rPr lang="en-US" smtClean="0"/>
              <a:pPr/>
              <a:t>22</a:t>
            </a:fld>
            <a:endParaRPr lang="en-US" dirty="0"/>
          </a:p>
        </p:txBody>
      </p:sp>
    </p:spTree>
    <p:extLst>
      <p:ext uri="{BB962C8B-B14F-4D97-AF65-F5344CB8AC3E}">
        <p14:creationId xmlns:p14="http://schemas.microsoft.com/office/powerpoint/2010/main" val="17974835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Conference Season</a:t>
            </a:r>
            <a:endParaRPr lang="en-US" dirty="0"/>
          </a:p>
        </p:txBody>
      </p:sp>
      <p:sp>
        <p:nvSpPr>
          <p:cNvPr id="8" name="Text Placeholder 7"/>
          <p:cNvSpPr>
            <a:spLocks noGrp="1"/>
          </p:cNvSpPr>
          <p:nvPr>
            <p:ph type="body" idx="1"/>
          </p:nvPr>
        </p:nvSpPr>
        <p:spPr/>
        <p:txBody>
          <a:bodyPr/>
          <a:lstStyle/>
          <a:p>
            <a:endParaRPr lang="en-US"/>
          </a:p>
        </p:txBody>
      </p:sp>
    </p:spTree>
    <p:extLst>
      <p:ext uri="{BB962C8B-B14F-4D97-AF65-F5344CB8AC3E}">
        <p14:creationId xmlns:p14="http://schemas.microsoft.com/office/powerpoint/2010/main" val="2092892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Who is attending?</a:t>
            </a:r>
            <a:endParaRPr lang="en-US" dirty="0"/>
          </a:p>
        </p:txBody>
      </p:sp>
      <p:sp>
        <p:nvSpPr>
          <p:cNvPr id="5" name="Content Placeholder 4"/>
          <p:cNvSpPr>
            <a:spLocks noGrp="1"/>
          </p:cNvSpPr>
          <p:nvPr>
            <p:ph idx="1"/>
          </p:nvPr>
        </p:nvSpPr>
        <p:spPr/>
        <p:txBody>
          <a:bodyPr/>
          <a:lstStyle/>
          <a:p>
            <a:r>
              <a:rPr lang="en-US" smtClean="0"/>
              <a:t>IIW</a:t>
            </a:r>
          </a:p>
          <a:p>
            <a:pPr lvl="1"/>
            <a:r>
              <a:rPr lang="en-US" smtClean="0"/>
              <a:t>Is someone(s) willing to propose a session?</a:t>
            </a:r>
          </a:p>
          <a:p>
            <a:r>
              <a:rPr lang="en-US" smtClean="0"/>
              <a:t>EIC</a:t>
            </a:r>
          </a:p>
          <a:p>
            <a:r>
              <a:rPr lang="en-US" smtClean="0"/>
              <a:t>Know Identity</a:t>
            </a:r>
          </a:p>
          <a:p>
            <a:r>
              <a:rPr lang="en-US" smtClean="0"/>
              <a:t>Cloud Identity Summit</a:t>
            </a:r>
          </a:p>
          <a:p>
            <a:r>
              <a:rPr lang="en-US" smtClean="0"/>
              <a:t>ID2020</a:t>
            </a:r>
            <a:endParaRPr lang="en-US" dirty="0" smtClean="0"/>
          </a:p>
        </p:txBody>
      </p:sp>
      <p:sp>
        <p:nvSpPr>
          <p:cNvPr id="12" name="Date Placeholder 11"/>
          <p:cNvSpPr>
            <a:spLocks noGrp="1"/>
          </p:cNvSpPr>
          <p:nvPr>
            <p:ph type="dt" sz="half" idx="10"/>
          </p:nvPr>
        </p:nvSpPr>
        <p:spPr/>
        <p:txBody>
          <a:bodyPr/>
          <a:lstStyle/>
          <a:p>
            <a:fld id="{0ED66A28-AFC6-3A44-BC39-316DC04468C4}" type="datetime1">
              <a:rPr lang="en-US" smtClean="0"/>
              <a:t>4/18/17</a:t>
            </a:fld>
            <a:endParaRPr lang="en-US" dirty="0"/>
          </a:p>
        </p:txBody>
      </p:sp>
      <p:sp>
        <p:nvSpPr>
          <p:cNvPr id="13" name="Footer Placeholder 12"/>
          <p:cNvSpPr>
            <a:spLocks noGrp="1"/>
          </p:cNvSpPr>
          <p:nvPr>
            <p:ph type="ftr" sz="quarter" idx="11"/>
          </p:nvPr>
        </p:nvSpPr>
        <p:spPr/>
        <p:txBody>
          <a:bodyPr/>
          <a:lstStyle/>
          <a:p>
            <a:r>
              <a:rPr lang="en-US" smtClean="0"/>
              <a:t>©️IDPro 2017 | idpro.org</a:t>
            </a:r>
            <a:endParaRPr lang="en-US" dirty="0"/>
          </a:p>
        </p:txBody>
      </p:sp>
      <p:sp>
        <p:nvSpPr>
          <p:cNvPr id="14" name="Slide Number Placeholder 13"/>
          <p:cNvSpPr>
            <a:spLocks noGrp="1"/>
          </p:cNvSpPr>
          <p:nvPr>
            <p:ph type="sldNum" sz="quarter" idx="12"/>
          </p:nvPr>
        </p:nvSpPr>
        <p:spPr/>
        <p:txBody>
          <a:bodyPr/>
          <a:lstStyle/>
          <a:p>
            <a:fld id="{52500215-6C2E-9B4A-B7E3-9A3F2745BBA5}" type="slidenum">
              <a:rPr lang="en-US" smtClean="0"/>
              <a:pPr/>
              <a:t>24</a:t>
            </a:fld>
            <a:endParaRPr lang="en-US" dirty="0"/>
          </a:p>
        </p:txBody>
      </p:sp>
    </p:spTree>
    <p:extLst>
      <p:ext uri="{BB962C8B-B14F-4D97-AF65-F5344CB8AC3E}">
        <p14:creationId xmlns:p14="http://schemas.microsoft.com/office/powerpoint/2010/main" val="1530301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Thanks!</a:t>
            </a:r>
            <a:endParaRPr lang="en-US" dirty="0"/>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09611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4"/>
          </p:nvPr>
        </p:nvSpPr>
        <p:spPr/>
        <p:txBody>
          <a:bodyPr/>
          <a:lstStyle/>
          <a:p>
            <a:fld id="{C2E314A7-40AC-1C40-ADB9-EE3788D8D9B8}" type="slidenum">
              <a:rPr lang="en-US" smtClean="0"/>
              <a:pPr/>
              <a:t>3</a:t>
            </a:fld>
            <a:endParaRPr lang="en-US" dirty="0"/>
          </a:p>
        </p:txBody>
      </p:sp>
    </p:spTree>
    <p:extLst>
      <p:ext uri="{BB962C8B-B14F-4D97-AF65-F5344CB8AC3E}">
        <p14:creationId xmlns:p14="http://schemas.microsoft.com/office/powerpoint/2010/main" val="110651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Working Groups</a:t>
            </a:r>
            <a:endParaRPr lang="en-US" dirty="0"/>
          </a:p>
        </p:txBody>
      </p:sp>
      <p:sp>
        <p:nvSpPr>
          <p:cNvPr id="5" name="Text Placeholder 4"/>
          <p:cNvSpPr>
            <a:spLocks noGrp="1"/>
          </p:cNvSpPr>
          <p:nvPr>
            <p:ph type="body" idx="1"/>
          </p:nvPr>
        </p:nvSpPr>
        <p:spPr/>
        <p:txBody>
          <a:bodyPr/>
          <a:lstStyle/>
          <a:p>
            <a:endParaRPr lang="en-US"/>
          </a:p>
        </p:txBody>
      </p:sp>
      <p:sp>
        <p:nvSpPr>
          <p:cNvPr id="2" name="Slide Number Placeholder 1"/>
          <p:cNvSpPr>
            <a:spLocks noGrp="1"/>
          </p:cNvSpPr>
          <p:nvPr>
            <p:ph type="sldNum" sz="quarter" idx="4"/>
          </p:nvPr>
        </p:nvSpPr>
        <p:spPr/>
        <p:txBody>
          <a:bodyPr/>
          <a:lstStyle/>
          <a:p>
            <a:fld id="{C2E314A7-40AC-1C40-ADB9-EE3788D8D9B8}" type="slidenum">
              <a:rPr lang="en-US" smtClean="0"/>
              <a:pPr/>
              <a:t>4</a:t>
            </a:fld>
            <a:endParaRPr lang="en-US" dirty="0"/>
          </a:p>
        </p:txBody>
      </p:sp>
    </p:spTree>
    <p:extLst>
      <p:ext uri="{BB962C8B-B14F-4D97-AF65-F5344CB8AC3E}">
        <p14:creationId xmlns:p14="http://schemas.microsoft.com/office/powerpoint/2010/main" val="1869091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Our Working Groups</a:t>
            </a:r>
            <a:endParaRPr lang="en-US" dirty="0"/>
          </a:p>
        </p:txBody>
      </p:sp>
      <p:sp>
        <p:nvSpPr>
          <p:cNvPr id="5" name="Content Placeholder 4"/>
          <p:cNvSpPr>
            <a:spLocks noGrp="1"/>
          </p:cNvSpPr>
          <p:nvPr>
            <p:ph idx="1"/>
          </p:nvPr>
        </p:nvSpPr>
        <p:spPr/>
        <p:txBody>
          <a:bodyPr/>
          <a:lstStyle/>
          <a:p>
            <a:r>
              <a:rPr lang="en-US" dirty="0" smtClean="0"/>
              <a:t>Body of Knowledge</a:t>
            </a:r>
          </a:p>
          <a:p>
            <a:r>
              <a:rPr lang="en-US" dirty="0" smtClean="0"/>
              <a:t>Code of Conduct</a:t>
            </a:r>
          </a:p>
          <a:p>
            <a:r>
              <a:rPr lang="en-US" dirty="0" smtClean="0"/>
              <a:t>Membership Services	</a:t>
            </a:r>
            <a:endParaRPr lang="en-US" dirty="0"/>
          </a:p>
        </p:txBody>
      </p:sp>
      <p:sp>
        <p:nvSpPr>
          <p:cNvPr id="2" name="Slide Number Placeholder 1"/>
          <p:cNvSpPr>
            <a:spLocks noGrp="1"/>
          </p:cNvSpPr>
          <p:nvPr>
            <p:ph type="sldNum" sz="quarter" idx="4"/>
          </p:nvPr>
        </p:nvSpPr>
        <p:spPr/>
        <p:txBody>
          <a:bodyPr/>
          <a:lstStyle/>
          <a:p>
            <a:fld id="{C2E314A7-40AC-1C40-ADB9-EE3788D8D9B8}" type="slidenum">
              <a:rPr lang="en-US" smtClean="0"/>
              <a:pPr/>
              <a:t>5</a:t>
            </a:fld>
            <a:endParaRPr lang="en-US" dirty="0"/>
          </a:p>
        </p:txBody>
      </p:sp>
    </p:spTree>
    <p:extLst>
      <p:ext uri="{BB962C8B-B14F-4D97-AF65-F5344CB8AC3E}">
        <p14:creationId xmlns:p14="http://schemas.microsoft.com/office/powerpoint/2010/main" val="436354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of Conduct</a:t>
            </a:r>
            <a:endParaRPr lang="en-US" dirty="0"/>
          </a:p>
        </p:txBody>
      </p:sp>
      <p:sp>
        <p:nvSpPr>
          <p:cNvPr id="3" name="Content Placeholder 2"/>
          <p:cNvSpPr>
            <a:spLocks noGrp="1"/>
          </p:cNvSpPr>
          <p:nvPr>
            <p:ph idx="1"/>
          </p:nvPr>
        </p:nvSpPr>
        <p:spPr/>
        <p:txBody>
          <a:bodyPr/>
          <a:lstStyle/>
          <a:p>
            <a:endParaRPr lang="en-US" dirty="0" smtClean="0">
              <a:hlinkClick r:id="rId2"/>
            </a:endParaRPr>
          </a:p>
          <a:p>
            <a:r>
              <a:rPr lang="en-US" dirty="0" smtClean="0">
                <a:hlinkClick r:id="rId2"/>
              </a:rPr>
              <a:t>https://kantarainitiative.org/confluence/display/idpro/Codes+of+Conduct+Space</a:t>
            </a:r>
            <a:endParaRPr lang="en-US" dirty="0" smtClean="0"/>
          </a:p>
          <a:p>
            <a:endParaRPr lang="en-US" dirty="0"/>
          </a:p>
        </p:txBody>
      </p:sp>
      <p:sp>
        <p:nvSpPr>
          <p:cNvPr id="4" name="Slide Number Placeholder 3"/>
          <p:cNvSpPr>
            <a:spLocks noGrp="1"/>
          </p:cNvSpPr>
          <p:nvPr>
            <p:ph type="sldNum" sz="quarter" idx="4"/>
          </p:nvPr>
        </p:nvSpPr>
        <p:spPr/>
        <p:txBody>
          <a:bodyPr/>
          <a:lstStyle/>
          <a:p>
            <a:fld id="{C2E314A7-40AC-1C40-ADB9-EE3788D8D9B8}" type="slidenum">
              <a:rPr lang="en-US" smtClean="0"/>
              <a:pPr/>
              <a:t>6</a:t>
            </a:fld>
            <a:endParaRPr lang="en-US" dirty="0"/>
          </a:p>
        </p:txBody>
      </p:sp>
    </p:spTree>
    <p:extLst>
      <p:ext uri="{BB962C8B-B14F-4D97-AF65-F5344CB8AC3E}">
        <p14:creationId xmlns:p14="http://schemas.microsoft.com/office/powerpoint/2010/main" val="158620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Code</a:t>
            </a:r>
            <a:endParaRPr lang="en-US" dirty="0"/>
          </a:p>
        </p:txBody>
      </p:sp>
      <p:sp>
        <p:nvSpPr>
          <p:cNvPr id="3" name="Content Placeholder 2"/>
          <p:cNvSpPr>
            <a:spLocks noGrp="1"/>
          </p:cNvSpPr>
          <p:nvPr>
            <p:ph idx="1"/>
          </p:nvPr>
        </p:nvSpPr>
        <p:spPr/>
        <p:txBody>
          <a:bodyPr>
            <a:noAutofit/>
          </a:bodyPr>
          <a:lstStyle/>
          <a:p>
            <a:pPr marL="0" indent="0">
              <a:buNone/>
            </a:pPr>
            <a:r>
              <a:rPr lang="en-US" sz="1400" b="1" dirty="0"/>
              <a:t>Professionalism</a:t>
            </a:r>
            <a:endParaRPr lang="en-US" sz="1400" dirty="0"/>
          </a:p>
          <a:p>
            <a:r>
              <a:rPr lang="en-US" sz="1400" dirty="0"/>
              <a:t>I will accept responsibility for making decisions consistent with the safety, health, and welfare of the public, and to promptly disclose factors that might endanger the privacy or security of their digital identity.</a:t>
            </a:r>
          </a:p>
          <a:p>
            <a:r>
              <a:rPr lang="en-US" sz="1400" dirty="0"/>
              <a:t>I will avoid real or perceived conflicts of interest whenever possible, and I will disclose them to affected parties when they do exist.</a:t>
            </a:r>
          </a:p>
          <a:p>
            <a:r>
              <a:rPr lang="en-US" sz="1400" dirty="0"/>
              <a:t>I will strive to minimize the risk of harm to individuals or organizations in the course of my work.</a:t>
            </a:r>
          </a:p>
          <a:p>
            <a:pPr marL="0" indent="0">
              <a:buNone/>
            </a:pPr>
            <a:r>
              <a:rPr lang="en-US" sz="1400" b="1" dirty="0"/>
              <a:t>Personal Integrity</a:t>
            </a:r>
            <a:endParaRPr lang="en-US" sz="1400" dirty="0"/>
          </a:p>
          <a:p>
            <a:r>
              <a:rPr lang="en-US" sz="1400" dirty="0"/>
              <a:t>I will uphold high standards of honesty and behavior, strive for full intellectual and moral engagements, and consider myself bound to support mature and responsible actions within my profession.</a:t>
            </a:r>
          </a:p>
          <a:p>
            <a:r>
              <a:rPr lang="en-US" sz="1400" dirty="0"/>
              <a:t>I will not engage in acts of unfair discrimination based on qualities such as age, citizenship, disability, gender, national origin, race, religion, sexual orientation, veteran status or any other such factor.</a:t>
            </a:r>
          </a:p>
          <a:p>
            <a:pPr marL="0" indent="0">
              <a:buNone/>
            </a:pPr>
            <a:r>
              <a:rPr lang="en-US" sz="1400" b="1" dirty="0"/>
              <a:t>Skills, Education and Awareness</a:t>
            </a:r>
            <a:endParaRPr lang="en-US" sz="1400" dirty="0"/>
          </a:p>
          <a:p>
            <a:r>
              <a:rPr lang="en-US" sz="1400" dirty="0"/>
              <a:t>Regardless of my role within the identity ecosystem, either as an identity architect, developer, third-party assessor, executive, or project manager, I will work to improve the awareness and understanding of the standards and best practices in the identity and access management space.</a:t>
            </a:r>
          </a:p>
          <a:p>
            <a:r>
              <a:rPr lang="en-US" sz="1400" dirty="0"/>
              <a:t>I will maintain and expand my skills and knowledge through a commitment to lifelong learning and continued professional education. </a:t>
            </a:r>
          </a:p>
          <a:p>
            <a:r>
              <a:rPr lang="en-US" sz="1400" dirty="0"/>
              <a:t>I will maintain and improve my technical competence and to undertake technological tasks for others only if qualified by training or experience, or after full disclosure of pertinent limitations;  </a:t>
            </a:r>
          </a:p>
          <a:p>
            <a:r>
              <a:rPr lang="en-US" sz="1400" dirty="0"/>
              <a:t>I will seek, accept, and offer honest criticism of technical work, acknowledge and correct errors, and properly credit the contributions of others</a:t>
            </a:r>
            <a:r>
              <a:rPr lang="en-US" sz="1400" dirty="0" smtClean="0"/>
              <a:t>.</a:t>
            </a:r>
            <a:endParaRPr lang="en-US" sz="1400" dirty="0"/>
          </a:p>
        </p:txBody>
      </p:sp>
      <p:sp>
        <p:nvSpPr>
          <p:cNvPr id="4" name="Slide Number Placeholder 3"/>
          <p:cNvSpPr>
            <a:spLocks noGrp="1"/>
          </p:cNvSpPr>
          <p:nvPr>
            <p:ph type="sldNum" sz="quarter" idx="4"/>
          </p:nvPr>
        </p:nvSpPr>
        <p:spPr/>
        <p:txBody>
          <a:bodyPr/>
          <a:lstStyle/>
          <a:p>
            <a:fld id="{C2E314A7-40AC-1C40-ADB9-EE3788D8D9B8}" type="slidenum">
              <a:rPr lang="en-US" smtClean="0"/>
              <a:pPr/>
              <a:t>7</a:t>
            </a:fld>
            <a:endParaRPr lang="en-US" dirty="0"/>
          </a:p>
        </p:txBody>
      </p:sp>
    </p:spTree>
    <p:extLst>
      <p:ext uri="{BB962C8B-B14F-4D97-AF65-F5344CB8AC3E}">
        <p14:creationId xmlns:p14="http://schemas.microsoft.com/office/powerpoint/2010/main" val="905150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Membership Services</a:t>
            </a:r>
            <a:endParaRPr lang="en-US" dirty="0"/>
          </a:p>
        </p:txBody>
      </p:sp>
      <p:sp>
        <p:nvSpPr>
          <p:cNvPr id="3" name="Content Placeholder 2"/>
          <p:cNvSpPr>
            <a:spLocks noGrp="1"/>
          </p:cNvSpPr>
          <p:nvPr>
            <p:ph idx="1"/>
          </p:nvPr>
        </p:nvSpPr>
        <p:spPr/>
        <p:txBody>
          <a:bodyPr/>
          <a:lstStyle/>
          <a:p>
            <a:r>
              <a:rPr lang="en-US" dirty="0" smtClean="0">
                <a:hlinkClick r:id="rId2"/>
              </a:rPr>
              <a:t>https://kantarainitiative.org/confluence/display/idpro/Member+Services</a:t>
            </a:r>
            <a:endParaRPr lang="en-US" dirty="0" smtClean="0"/>
          </a:p>
          <a:p>
            <a:endParaRPr lang="en-US" dirty="0"/>
          </a:p>
        </p:txBody>
      </p:sp>
      <p:sp>
        <p:nvSpPr>
          <p:cNvPr id="4" name="Slide Number Placeholder 3"/>
          <p:cNvSpPr>
            <a:spLocks noGrp="1"/>
          </p:cNvSpPr>
          <p:nvPr>
            <p:ph type="sldNum" sz="quarter" idx="4"/>
          </p:nvPr>
        </p:nvSpPr>
        <p:spPr/>
        <p:txBody>
          <a:bodyPr/>
          <a:lstStyle/>
          <a:p>
            <a:fld id="{C2E314A7-40AC-1C40-ADB9-EE3788D8D9B8}" type="slidenum">
              <a:rPr lang="en-US" smtClean="0"/>
              <a:pPr/>
              <a:t>8</a:t>
            </a:fld>
            <a:endParaRPr lang="en-US" dirty="0"/>
          </a:p>
        </p:txBody>
      </p:sp>
    </p:spTree>
    <p:extLst>
      <p:ext uri="{BB962C8B-B14F-4D97-AF65-F5344CB8AC3E}">
        <p14:creationId xmlns:p14="http://schemas.microsoft.com/office/powerpoint/2010/main" val="98348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Memberships</a:t>
            </a:r>
            <a:endParaRPr lang="en-US" dirty="0"/>
          </a:p>
        </p:txBody>
      </p:sp>
      <p:sp>
        <p:nvSpPr>
          <p:cNvPr id="3" name="Content Placeholder 2"/>
          <p:cNvSpPr>
            <a:spLocks noGrp="1"/>
          </p:cNvSpPr>
          <p:nvPr>
            <p:ph idx="1"/>
          </p:nvPr>
        </p:nvSpPr>
        <p:spPr/>
        <p:txBody>
          <a:bodyPr/>
          <a:lstStyle/>
          <a:p>
            <a:r>
              <a:rPr lang="en-US" dirty="0" smtClean="0"/>
              <a:t>Individual ($150)</a:t>
            </a:r>
          </a:p>
          <a:p>
            <a:r>
              <a:rPr lang="en-US" dirty="0" smtClean="0"/>
              <a:t>Corporate</a:t>
            </a:r>
          </a:p>
          <a:p>
            <a:pPr lvl="1"/>
            <a:r>
              <a:rPr lang="en-US" dirty="0" smtClean="0"/>
              <a:t>3 Levels</a:t>
            </a:r>
          </a:p>
          <a:p>
            <a:pPr lvl="1"/>
            <a:r>
              <a:rPr lang="en-US" dirty="0" smtClean="0"/>
              <a:t>Differing benefits including number of memberships included, ability to co-publish curated content, post job listings, </a:t>
            </a:r>
            <a:r>
              <a:rPr lang="en-US" dirty="0" err="1" smtClean="0"/>
              <a:t>etc</a:t>
            </a:r>
            <a:endParaRPr lang="en-US" dirty="0" smtClean="0"/>
          </a:p>
          <a:p>
            <a:pPr lvl="1"/>
            <a:endParaRPr lang="en-US" dirty="0" smtClean="0"/>
          </a:p>
        </p:txBody>
      </p:sp>
      <p:sp>
        <p:nvSpPr>
          <p:cNvPr id="4" name="Slide Number Placeholder 3"/>
          <p:cNvSpPr>
            <a:spLocks noGrp="1"/>
          </p:cNvSpPr>
          <p:nvPr>
            <p:ph type="sldNum" sz="quarter" idx="4"/>
          </p:nvPr>
        </p:nvSpPr>
        <p:spPr/>
        <p:txBody>
          <a:bodyPr/>
          <a:lstStyle/>
          <a:p>
            <a:fld id="{C2E314A7-40AC-1C40-ADB9-EE3788D8D9B8}" type="slidenum">
              <a:rPr lang="en-US" smtClean="0"/>
              <a:pPr/>
              <a:t>9</a:t>
            </a:fld>
            <a:endParaRPr lang="en-US" dirty="0"/>
          </a:p>
        </p:txBody>
      </p:sp>
    </p:spTree>
    <p:extLst>
      <p:ext uri="{BB962C8B-B14F-4D97-AF65-F5344CB8AC3E}">
        <p14:creationId xmlns:p14="http://schemas.microsoft.com/office/powerpoint/2010/main" val="1531760392"/>
      </p:ext>
    </p:extLst>
  </p:cSld>
  <p:clrMapOvr>
    <a:masterClrMapping/>
  </p:clrMapOvr>
</p:sld>
</file>

<file path=ppt/theme/theme1.xml><?xml version="1.0" encoding="utf-8"?>
<a:theme xmlns:a="http://schemas.openxmlformats.org/drawingml/2006/main" name="Office Theme">
  <a:themeElements>
    <a:clrScheme name="IDPro">
      <a:dk1>
        <a:srgbClr val="312C2D"/>
      </a:dk1>
      <a:lt1>
        <a:srgbClr val="F6F4F5"/>
      </a:lt1>
      <a:dk2>
        <a:srgbClr val="554F39"/>
      </a:dk2>
      <a:lt2>
        <a:srgbClr val="8DC2C9"/>
      </a:lt2>
      <a:accent1>
        <a:srgbClr val="F3A972"/>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672</Words>
  <Application>Microsoft Macintosh PowerPoint</Application>
  <PresentationFormat>Widescreen</PresentationFormat>
  <Paragraphs>124</Paragraphs>
  <Slides>25</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25</vt:i4>
      </vt:variant>
    </vt:vector>
  </HeadingPairs>
  <TitlesOfParts>
    <vt:vector size="35" baseType="lpstr">
      <vt:lpstr>Calibri</vt:lpstr>
      <vt:lpstr>MS PGothic</vt:lpstr>
      <vt:lpstr>ＭＳ Ｐゴシック</vt:lpstr>
      <vt:lpstr>Open Sans</vt:lpstr>
      <vt:lpstr>Open Sans Semibold</vt:lpstr>
      <vt:lpstr>Roboto</vt:lpstr>
      <vt:lpstr>Wingdings</vt:lpstr>
      <vt:lpstr>Arial</vt:lpstr>
      <vt:lpstr>Office Theme</vt:lpstr>
      <vt:lpstr>Network</vt:lpstr>
      <vt:lpstr>IDPro Discussion Group</vt:lpstr>
      <vt:lpstr>Agenda</vt:lpstr>
      <vt:lpstr>Welcome!</vt:lpstr>
      <vt:lpstr>Working Groups</vt:lpstr>
      <vt:lpstr>Our Working Groups</vt:lpstr>
      <vt:lpstr>Code of Conduct</vt:lpstr>
      <vt:lpstr>Our Code</vt:lpstr>
      <vt:lpstr>Membership Services</vt:lpstr>
      <vt:lpstr>Types of Memberships</vt:lpstr>
      <vt:lpstr>Services to be offered (eventually)</vt:lpstr>
      <vt:lpstr>Body of Knowledge</vt:lpstr>
      <vt:lpstr>Proof of Identity</vt:lpstr>
      <vt:lpstr>PowerPoint Presentation</vt:lpstr>
      <vt:lpstr>We exist!</vt:lpstr>
      <vt:lpstr>IDPro exists… (Mission)</vt:lpstr>
      <vt:lpstr>IDPro will have succeeded when… (Organizational Vision)</vt:lpstr>
      <vt:lpstr>What is IDPro?</vt:lpstr>
      <vt:lpstr>Founding Memberships</vt:lpstr>
      <vt:lpstr>Become a Founder!</vt:lpstr>
      <vt:lpstr>Getting Involved</vt:lpstr>
      <vt:lpstr>How can you help?</vt:lpstr>
      <vt:lpstr>Ask your employer</vt:lpstr>
      <vt:lpstr>Conference Season</vt:lpstr>
      <vt:lpstr>Who is attending?</vt:lpstr>
      <vt:lpstr>Thanks!</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Glazer</dc:creator>
  <cp:lastModifiedBy>Ian Glazer</cp:lastModifiedBy>
  <cp:revision>16</cp:revision>
  <dcterms:created xsi:type="dcterms:W3CDTF">2017-04-17T17:03:31Z</dcterms:created>
  <dcterms:modified xsi:type="dcterms:W3CDTF">2017-04-19T00:09:58Z</dcterms:modified>
</cp:coreProperties>
</file>