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xlsm" ContentType="application/vnd.ms-excel.shee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72" r:id="rId5"/>
    <p:sldId id="277" r:id="rId6"/>
    <p:sldId id="273" r:id="rId7"/>
    <p:sldId id="258" r:id="rId8"/>
    <p:sldId id="260" r:id="rId9"/>
    <p:sldId id="261" r:id="rId10"/>
    <p:sldId id="262" r:id="rId11"/>
    <p:sldId id="263" r:id="rId12"/>
    <p:sldId id="275" r:id="rId13"/>
    <p:sldId id="276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F72"/>
    <a:srgbClr val="7EA8AD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1"/>
    <p:restoredTop sz="86951"/>
  </p:normalViewPr>
  <p:slideViewPr>
    <p:cSldViewPr showGuides="1">
      <p:cViewPr varScale="1">
        <p:scale>
          <a:sx n="109" d="100"/>
          <a:sy n="109" d="100"/>
        </p:scale>
        <p:origin x="248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88"/>
    </p:cViewPr>
  </p:sorterViewPr>
  <p:notesViewPr>
    <p:cSldViewPr>
      <p:cViewPr varScale="1">
        <p:scale>
          <a:sx n="67" d="100"/>
          <a:sy n="67" d="100"/>
        </p:scale>
        <p:origin x="304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237.0</c:v>
                </c:pt>
                <c:pt idx="1">
                  <c:v>118.0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</c:v>
                </c:pt>
                <c:pt idx="2">
                  <c:v>0.488</c:v>
                </c:pt>
                <c:pt idx="3">
                  <c:v>0.543</c:v>
                </c:pt>
                <c:pt idx="4">
                  <c:v>0.583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257653168"/>
        <c:axId val="-257144736"/>
      </c:barChart>
      <c:catAx>
        <c:axId val="-25765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-257144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5714473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257653168"/>
        <c:crossesAt val="1.0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355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10/10/16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C2523122-3117-AA45-9E30-4FDA6D036BDF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3622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486400"/>
            <a:ext cx="9550400" cy="762000"/>
          </a:xfrm>
        </p:spPr>
        <p:txBody>
          <a:bodyPr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0" y="6400800"/>
            <a:ext cx="406400" cy="292100"/>
          </a:xfrm>
          <a:prstGeom prst="rect">
            <a:avLst/>
          </a:prstGeom>
          <a:solidFill>
            <a:srgbClr val="7EA8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47714E7-AEE0-2641-85CB-76CADE4D0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dirty="0"/>
              <a:t>Ian Glazer</a:t>
            </a:r>
          </a:p>
          <a:p>
            <a:r>
              <a:rPr lang="en-US" altLang="en-US" dirty="0"/>
              <a:t>@</a:t>
            </a:r>
            <a:r>
              <a:rPr lang="en-US" altLang="en-US" dirty="0" err="1"/>
              <a:t>iglazer</a:t>
            </a:r>
            <a:endParaRPr lang="en-US" altLang="en-US" dirty="0"/>
          </a:p>
          <a:p>
            <a:r>
              <a:rPr lang="en-US" altLang="en-US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</a:t>
            </a:r>
            <a:r>
              <a:rPr lang="en-US" dirty="0" err="1"/>
              <a:t>Disccusion</a:t>
            </a:r>
            <a:r>
              <a:rPr lang="en-US" dirty="0"/>
              <a:t> Group</a:t>
            </a:r>
            <a:br>
              <a:rPr lang="en-US" dirty="0"/>
            </a:br>
            <a:r>
              <a:rPr lang="en-US" dirty="0"/>
              <a:t>Meeting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Special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ID-Pro 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</a:t>
            </a:r>
            <a:r>
              <a:rPr lang="en-US" dirty="0" err="1"/>
              <a:t>Dagg</a:t>
            </a:r>
            <a:r>
              <a:rPr lang="en-US" dirty="0"/>
              <a:t> and Virtual Management </a:t>
            </a:r>
            <a:r>
              <a:rPr lang="en-US" dirty="0" err="1"/>
              <a:t>Inc</a:t>
            </a:r>
            <a:r>
              <a:rPr lang="en-US" dirty="0"/>
              <a:t> 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total</a:t>
            </a:r>
          </a:p>
          <a:p>
            <a:r>
              <a:rPr lang="en-US" dirty="0"/>
              <a:t>297 Pledgees gave permission to contact</a:t>
            </a:r>
          </a:p>
          <a:p>
            <a:r>
              <a:rPr lang="en-US" dirty="0"/>
              <a:t>136 Survey responses | 45.7% Response Rate</a:t>
            </a:r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1"/>
            <a:ext cx="12039600" cy="1055687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primary job function best describes your work?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948" y="990600"/>
            <a:ext cx="8514104" cy="611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types of roles &amp; experience have you had?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DG - ANDREW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Andrew – can you add a bit here?</a:t>
            </a:r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we need to fill quickly:</a:t>
            </a:r>
          </a:p>
          <a:p>
            <a:pPr lvl="1"/>
            <a:r>
              <a:rPr lang="en-US" dirty="0"/>
              <a:t>Vice-chair</a:t>
            </a:r>
          </a:p>
          <a:p>
            <a:pPr lvl="1"/>
            <a:r>
              <a:rPr lang="en-US" dirty="0"/>
              <a:t>Secretary</a:t>
            </a:r>
          </a:p>
          <a:p>
            <a:r>
              <a:rPr lang="en-US" dirty="0"/>
              <a:t>Nominations</a:t>
            </a:r>
          </a:p>
          <a:p>
            <a:pPr lvl="1"/>
            <a:r>
              <a:rPr lang="en-US" dirty="0"/>
              <a:t>Listserv to call for nominations – open 1 week. Self nominate or nominate others. Candidates confirmed, with candidate statements optional – 1 week. Listserv with link to Survey Monkey to elect candidates.</a:t>
            </a:r>
          </a:p>
          <a:p>
            <a:r>
              <a:rPr lang="en-US" dirty="0"/>
              <a:t>Elections</a:t>
            </a:r>
          </a:p>
          <a:p>
            <a:pPr lvl="1"/>
            <a:r>
              <a:rPr lang="en-US" dirty="0"/>
              <a:t>Candidates on slate in Survey Monkey – ballot open 1 week. Simple majority. Listserv announces successful candidates within 3 days of close.</a:t>
            </a:r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likely need project leaders</a:t>
            </a:r>
          </a:p>
          <a:p>
            <a:r>
              <a:rPr lang="en-US" dirty="0"/>
              <a:t>These will be focused on areas of </a:t>
            </a:r>
            <a:r>
              <a:rPr lang="en-US" dirty="0" err="1"/>
              <a:t>IDPro</a:t>
            </a:r>
            <a:r>
              <a:rPr lang="en-US" dirty="0"/>
              <a:t> such as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Services</a:t>
            </a:r>
          </a:p>
          <a:p>
            <a:pPr lvl="1"/>
            <a:r>
              <a:rPr lang="en-US" dirty="0"/>
              <a:t>Body of Knowledge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They will coordinate and report back</a:t>
            </a:r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Term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r>
              <a:rPr lang="en-US" dirty="0"/>
              <a:t>How: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Pre-2016</a:t>
            </a:r>
          </a:p>
          <a:p>
            <a:pPr lvl="1"/>
            <a:r>
              <a:rPr lang="en-US" dirty="0" smtClean="0"/>
              <a:t>Lots of people talking about how to help our industry</a:t>
            </a:r>
          </a:p>
          <a:p>
            <a:r>
              <a:rPr lang="en-US" dirty="0" smtClean="0"/>
              <a:t>April - May 2016</a:t>
            </a:r>
          </a:p>
          <a:p>
            <a:pPr lvl="1"/>
            <a:r>
              <a:rPr lang="en-US" dirty="0" smtClean="0"/>
              <a:t>“Identity: The Missing Leg of the Stool”</a:t>
            </a:r>
          </a:p>
          <a:p>
            <a:pPr lvl="1"/>
            <a:r>
              <a:rPr lang="en-US" dirty="0" smtClean="0"/>
              <a:t>Ian approaches Kantara</a:t>
            </a:r>
          </a:p>
          <a:p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EIC “The </a:t>
            </a:r>
            <a:r>
              <a:rPr lang="en-US" dirty="0" err="1" smtClean="0"/>
              <a:t>Momem</a:t>
            </a:r>
            <a:r>
              <a:rPr lang="en-US" dirty="0" err="1" smtClean="0"/>
              <a:t>ent</a:t>
            </a:r>
            <a:r>
              <a:rPr lang="en-US" dirty="0" smtClean="0"/>
              <a:t> Ahead for Identity”</a:t>
            </a:r>
          </a:p>
          <a:p>
            <a:pPr lvl="1"/>
            <a:r>
              <a:rPr lang="en-US" dirty="0" smtClean="0"/>
              <a:t>Professionalization Pledge announced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7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 from?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389" y="1002323"/>
            <a:ext cx="9179221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Ahead</a:t>
            </a:r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stepped 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err="1"/>
              <a:t>IDPro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50603</TotalTime>
  <Words>509</Words>
  <Application>Microsoft Macintosh PowerPoint</Application>
  <PresentationFormat>Widescreen</PresentationFormat>
  <Paragraphs>80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MS PGothic</vt:lpstr>
      <vt:lpstr>ＭＳ Ｐゴシック</vt:lpstr>
      <vt:lpstr>Wingdings</vt:lpstr>
      <vt:lpstr>Arial</vt:lpstr>
      <vt:lpstr>Network</vt:lpstr>
      <vt:lpstr>IDPro Disccusion Group Meeting 1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IDPro Special Committee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 - ANDREW</vt:lpstr>
      <vt:lpstr>Leadership Needed</vt:lpstr>
      <vt:lpstr>Project Leaders</vt:lpstr>
      <vt:lpstr>The Road Ahead</vt:lpstr>
      <vt:lpstr>Medium Term</vt:lpstr>
      <vt:lpstr>Short Term</vt:lpstr>
      <vt:lpstr>Thanks</vt:lpstr>
    </vt:vector>
  </TitlesOfParts>
  <Company>RSA Security Inc.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Ian Glazer</cp:lastModifiedBy>
  <cp:revision>231</cp:revision>
  <dcterms:created xsi:type="dcterms:W3CDTF">2009-05-06T16:55:56Z</dcterms:created>
  <dcterms:modified xsi:type="dcterms:W3CDTF">2016-10-10T15:41:34Z</dcterms:modified>
</cp:coreProperties>
</file>