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13716000" cx="24384000"/>
  <p:notesSz cx="6858000" cy="9144000"/>
  <p:embeddedFontLst>
    <p:embeddedFont>
      <p:font typeface="Helvetica Neue"/>
      <p:regular r:id="rId10"/>
      <p:bold r:id="rId11"/>
      <p:italic r:id="rId12"/>
      <p:boldItalic r:id="rId13"/>
    </p:embeddedFont>
    <p:embeddedFont>
      <p:font typeface="Helvetica Neue Light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8" roundtripDataSignature="AMtx7mhy49gZiyDJjQP6sRehf09amiGW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HelveticaNeue-bold.fntdata"/><Relationship Id="rId10" Type="http://schemas.openxmlformats.org/officeDocument/2006/relationships/font" Target="fonts/HelveticaNeue-regular.fntdata"/><Relationship Id="rId13" Type="http://schemas.openxmlformats.org/officeDocument/2006/relationships/font" Target="fonts/HelveticaNeue-boldItalic.fntdata"/><Relationship Id="rId12" Type="http://schemas.openxmlformats.org/officeDocument/2006/relationships/font" Target="fonts/HelveticaNeue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HelveticaNeueLight-bold.fntdata"/><Relationship Id="rId14" Type="http://schemas.openxmlformats.org/officeDocument/2006/relationships/font" Target="fonts/HelveticaNeueLight-regular.fntdata"/><Relationship Id="rId17" Type="http://schemas.openxmlformats.org/officeDocument/2006/relationships/font" Target="fonts/HelveticaNeueLight-boldItalic.fntdata"/><Relationship Id="rId16" Type="http://schemas.openxmlformats.org/officeDocument/2006/relationships/font" Target="fonts/HelveticaNeueLight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customschemas.google.com/relationships/presentationmetadata" Target="meta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5" name="Google Shape;6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Section Slide Template (change subtitle and background image)-adjust for subsection with WGs</a:t>
            </a:r>
            <a:endParaRPr/>
          </a:p>
        </p:txBody>
      </p:sp>
      <p:sp>
        <p:nvSpPr>
          <p:cNvPr id="79" name="Google Shape;79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a0f26a771a_0_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0" name="Google Shape;90;g3a0f26a771a_0_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4" name="Google Shape;104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a0f26a771a_0_2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5" name="Google Shape;115;g3a0f26a771a_0_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Bullets" type="tx">
  <p:cSld name="TITLE_AND_BOD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1" name="Google Shape;11;p21"/>
          <p:cNvSpPr txBox="1"/>
          <p:nvPr>
            <p:ph idx="1" type="body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indent="-609600" lvl="0" marL="457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/>
            </a:lvl1pPr>
            <a:lvl2pPr indent="-609600" lvl="1" marL="914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/>
            </a:lvl2pPr>
            <a:lvl3pPr indent="-609600" lvl="2" marL="1371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/>
            </a:lvl3pPr>
            <a:lvl4pPr indent="-609600" lvl="3" marL="1828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/>
            </a:lvl4pPr>
            <a:lvl5pPr indent="-609600" lvl="4" marL="22860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/>
            </a:lvl5pPr>
            <a:lvl6pPr indent="-371475" lvl="5" marL="2743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2" name="Google Shape;12;p21"/>
          <p:cNvSpPr txBox="1"/>
          <p:nvPr>
            <p:ph idx="12" type="sldNum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s">
  <p:cSld name="Bullets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0"/>
          <p:cNvSpPr txBox="1"/>
          <p:nvPr>
            <p:ph idx="1" type="body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indent="-609600" lvl="0" marL="457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/>
            </a:lvl1pPr>
            <a:lvl2pPr indent="-609600" lvl="1" marL="914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/>
            </a:lvl2pPr>
            <a:lvl3pPr indent="-609600" lvl="2" marL="1371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/>
            </a:lvl3pPr>
            <a:lvl4pPr indent="-609600" lvl="3" marL="1828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/>
            </a:lvl4pPr>
            <a:lvl5pPr indent="-609600" lvl="4" marL="22860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/>
            </a:lvl5pPr>
            <a:lvl6pPr indent="-371475" lvl="5" marL="2743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48" name="Google Shape;48;p30"/>
          <p:cNvSpPr txBox="1"/>
          <p:nvPr>
            <p:ph idx="12" type="sldNum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- 3 Up">
  <p:cSld name="Photo - 3 Up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1"/>
          <p:cNvSpPr/>
          <p:nvPr>
            <p:ph idx="2" type="pic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  <a:noFill/>
          <a:ln>
            <a:noFill/>
          </a:ln>
        </p:spPr>
      </p:sp>
      <p:sp>
        <p:nvSpPr>
          <p:cNvPr id="51" name="Google Shape;51;p31"/>
          <p:cNvSpPr/>
          <p:nvPr>
            <p:ph idx="3" type="pic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p31"/>
          <p:cNvSpPr/>
          <p:nvPr>
            <p:ph idx="4" type="pic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  <a:noFill/>
          <a:ln>
            <a:noFill/>
          </a:ln>
        </p:spPr>
      </p:sp>
      <p:sp>
        <p:nvSpPr>
          <p:cNvPr id="53" name="Google Shape;53;p31"/>
          <p:cNvSpPr txBox="1"/>
          <p:nvPr>
            <p:ph idx="12" type="sldNum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Quot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2"/>
          <p:cNvSpPr txBox="1"/>
          <p:nvPr>
            <p:ph idx="1" type="body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i="1" sz="3200"/>
            </a:lvl1pPr>
            <a:lvl2pPr indent="-371475" lvl="1" marL="914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56" name="Google Shape;56;p32"/>
          <p:cNvSpPr txBox="1"/>
          <p:nvPr>
            <p:ph idx="2" type="body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None/>
              <a:defRPr sz="4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71475" lvl="1" marL="914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2pPr>
            <a:lvl3pPr indent="-371475" lvl="2" marL="1371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57" name="Google Shape;57;p32"/>
          <p:cNvSpPr txBox="1"/>
          <p:nvPr>
            <p:ph idx="12" type="sldNum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">
  <p:cSld name="Photo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>
            <p:ph idx="2" type="pic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  <a:noFill/>
          <a:ln>
            <a:noFill/>
          </a:ln>
        </p:spPr>
      </p:sp>
      <p:sp>
        <p:nvSpPr>
          <p:cNvPr id="60" name="Google Shape;60;p33"/>
          <p:cNvSpPr txBox="1"/>
          <p:nvPr>
            <p:ph idx="12" type="sldNum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4"/>
          <p:cNvSpPr txBox="1"/>
          <p:nvPr>
            <p:ph idx="12" type="sldNum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2"/>
          <p:cNvSpPr txBox="1"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5" name="Google Shape;15;p22"/>
          <p:cNvSpPr txBox="1"/>
          <p:nvPr>
            <p:ph idx="1" type="body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5pPr>
            <a:lvl6pPr indent="-371475" lvl="5" marL="2743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6" name="Google Shape;16;p22"/>
          <p:cNvSpPr txBox="1"/>
          <p:nvPr>
            <p:ph idx="12" type="sldNum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- Horizontal">
  <p:cSld name="Photo - Horizontal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3"/>
          <p:cNvSpPr/>
          <p:nvPr>
            <p:ph idx="2" type="pic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  <a:noFill/>
          <a:ln>
            <a:noFill/>
          </a:ln>
        </p:spPr>
      </p:sp>
      <p:sp>
        <p:nvSpPr>
          <p:cNvPr id="19" name="Google Shape;19;p23"/>
          <p:cNvSpPr txBox="1"/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0" name="Google Shape;20;p23"/>
          <p:cNvSpPr txBox="1"/>
          <p:nvPr>
            <p:ph idx="1" type="body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5pPr>
            <a:lvl6pPr indent="-371475" lvl="5" marL="2743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21" name="Google Shape;21;p23"/>
          <p:cNvSpPr txBox="1"/>
          <p:nvPr>
            <p:ph idx="12" type="sldNum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Centre">
  <p:cSld name="Title - Centr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4"/>
          <p:cNvSpPr txBox="1"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4" name="Google Shape;24;p24"/>
          <p:cNvSpPr txBox="1"/>
          <p:nvPr>
            <p:ph idx="12" type="sldNum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- Vertical">
  <p:cSld name="Photo - Vertical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5"/>
          <p:cNvSpPr/>
          <p:nvPr>
            <p:ph idx="2" type="pic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  <a:noFill/>
          <a:ln>
            <a:noFill/>
          </a:ln>
        </p:spPr>
      </p:sp>
      <p:sp>
        <p:nvSpPr>
          <p:cNvPr id="27" name="Google Shape;27;p25"/>
          <p:cNvSpPr txBox="1"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Helvetica Neue"/>
              <a:buNone/>
              <a:defRPr sz="8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8" name="Google Shape;28;p25"/>
          <p:cNvSpPr txBox="1"/>
          <p:nvPr>
            <p:ph idx="1" type="body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5pPr>
            <a:lvl6pPr indent="-371475" lvl="5" marL="2743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29" name="Google Shape;29;p25"/>
          <p:cNvSpPr txBox="1"/>
          <p:nvPr>
            <p:ph idx="12" type="sldNum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Top">
  <p:cSld name="Title - Top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6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2" name="Google Shape;32;p26"/>
          <p:cNvSpPr txBox="1"/>
          <p:nvPr>
            <p:ph idx="12" type="sldNum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ullets &amp; Photo">
  <p:cSld name="Title, Bullets &amp; Photo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/>
          <p:nvPr>
            <p:ph idx="2" type="pic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  <a:noFill/>
          <a:ln>
            <a:noFill/>
          </a:ln>
        </p:spPr>
      </p:sp>
      <p:sp>
        <p:nvSpPr>
          <p:cNvPr id="35" name="Google Shape;35;p27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6" name="Google Shape;36;p27"/>
          <p:cNvSpPr txBox="1"/>
          <p:nvPr>
            <p:ph idx="1" type="body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indent="-530225" lvl="0" marL="457200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750"/>
              <a:buFont typeface="Helvetica Neue"/>
              <a:buChar char="•"/>
              <a:defRPr sz="3800"/>
            </a:lvl1pPr>
            <a:lvl2pPr indent="-530225" lvl="1" marL="914400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750"/>
              <a:buFont typeface="Helvetica Neue"/>
              <a:buChar char="•"/>
              <a:defRPr sz="3800"/>
            </a:lvl2pPr>
            <a:lvl3pPr indent="-530225" lvl="2" marL="1371600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750"/>
              <a:buFont typeface="Helvetica Neue"/>
              <a:buChar char="•"/>
              <a:defRPr sz="3800"/>
            </a:lvl3pPr>
            <a:lvl4pPr indent="-530225" lvl="3" marL="1828800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750"/>
              <a:buFont typeface="Helvetica Neue"/>
              <a:buChar char="•"/>
              <a:defRPr sz="3800"/>
            </a:lvl4pPr>
            <a:lvl5pPr indent="-530225" lvl="4" marL="2286000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750"/>
              <a:buFont typeface="Helvetica Neue"/>
              <a:buChar char="•"/>
              <a:defRPr sz="3800"/>
            </a:lvl5pPr>
            <a:lvl6pPr indent="-371475" lvl="5" marL="2743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37" name="Google Shape;37;p27"/>
          <p:cNvSpPr txBox="1"/>
          <p:nvPr>
            <p:ph idx="12" type="sldNum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ullets &amp; Live Video Small">
  <p:cSld name="Title, Bullets &amp; Live Video Small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8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40" name="Google Shape;40;p28"/>
          <p:cNvSpPr txBox="1"/>
          <p:nvPr>
            <p:ph idx="1" type="body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indent="-530225" lvl="0" marL="457200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750"/>
              <a:buFont typeface="Helvetica Neue"/>
              <a:buChar char="•"/>
              <a:defRPr sz="3800"/>
            </a:lvl1pPr>
            <a:lvl2pPr indent="-530225" lvl="1" marL="914400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750"/>
              <a:buFont typeface="Helvetica Neue"/>
              <a:buChar char="•"/>
              <a:defRPr sz="3800"/>
            </a:lvl2pPr>
            <a:lvl3pPr indent="-530225" lvl="2" marL="1371600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750"/>
              <a:buFont typeface="Helvetica Neue"/>
              <a:buChar char="•"/>
              <a:defRPr sz="3800"/>
            </a:lvl3pPr>
            <a:lvl4pPr indent="-530225" lvl="3" marL="1828800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750"/>
              <a:buFont typeface="Helvetica Neue"/>
              <a:buChar char="•"/>
              <a:defRPr sz="3800"/>
            </a:lvl4pPr>
            <a:lvl5pPr indent="-530225" lvl="4" marL="2286000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750"/>
              <a:buFont typeface="Helvetica Neue"/>
              <a:buChar char="•"/>
              <a:defRPr sz="3800"/>
            </a:lvl5pPr>
            <a:lvl6pPr indent="-371475" lvl="5" marL="2743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41" name="Google Shape;41;p28"/>
          <p:cNvSpPr txBox="1"/>
          <p:nvPr>
            <p:ph idx="12" type="sldNum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ullets &amp; Live Video Large">
  <p:cSld name="Title, Bullets &amp; Live Video Large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9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44" name="Google Shape;44;p29"/>
          <p:cNvSpPr txBox="1"/>
          <p:nvPr>
            <p:ph idx="1" type="body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indent="-530225" lvl="0" marL="457200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750"/>
              <a:buFont typeface="Helvetica Neue"/>
              <a:buChar char="•"/>
              <a:defRPr sz="3800"/>
            </a:lvl1pPr>
            <a:lvl2pPr indent="-530225" lvl="1" marL="914400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750"/>
              <a:buFont typeface="Helvetica Neue"/>
              <a:buChar char="•"/>
              <a:defRPr sz="3800"/>
            </a:lvl2pPr>
            <a:lvl3pPr indent="-530225" lvl="2" marL="1371600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750"/>
              <a:buFont typeface="Helvetica Neue"/>
              <a:buChar char="•"/>
              <a:defRPr sz="3800"/>
            </a:lvl3pPr>
            <a:lvl4pPr indent="-530225" lvl="3" marL="1828800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750"/>
              <a:buFont typeface="Helvetica Neue"/>
              <a:buChar char="•"/>
              <a:defRPr sz="3800"/>
            </a:lvl4pPr>
            <a:lvl5pPr indent="-530225" lvl="4" marL="2286000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750"/>
              <a:buFont typeface="Helvetica Neue"/>
              <a:buChar char="•"/>
              <a:defRPr sz="3800"/>
            </a:lvl5pPr>
            <a:lvl6pPr indent="-371475" lvl="5" marL="2743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45" name="Google Shape;45;p29"/>
          <p:cNvSpPr txBox="1"/>
          <p:nvPr>
            <p:ph idx="12" type="sldNum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b="0" i="0" sz="1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b="0" i="0" sz="1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b="0" i="0" sz="1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b="0" i="0" sz="1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b="0" i="0" sz="1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b="0" i="0" sz="1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b="0" i="0" sz="1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b="0" i="0" sz="1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b="0" i="0" sz="1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7" name="Google Shape;7;p20"/>
          <p:cNvSpPr txBox="1"/>
          <p:nvPr>
            <p:ph idx="1" type="body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indent="-641350" lvl="0" marL="4572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641350" lvl="1" marL="9144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641350" lvl="2" marL="13716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641350" lvl="3" marL="18288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641350" lvl="4" marL="22860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641350" lvl="5" marL="27432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641350" lvl="6" marL="32004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641350" lvl="7" marL="36576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641350" lvl="8" marL="41148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b="0" i="0" sz="5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8" name="Google Shape;8;p20"/>
          <p:cNvSpPr txBox="1"/>
          <p:nvPr>
            <p:ph idx="12" type="sldNum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11.png"/><Relationship Id="rId6" Type="http://schemas.openxmlformats.org/officeDocument/2006/relationships/image" Target="../media/image10.png"/><Relationship Id="rId7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10.png"/><Relationship Id="rId5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6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67" name="Google Shape;67;p2"/>
          <p:cNvPicPr preferRelativeResize="0"/>
          <p:nvPr/>
        </p:nvPicPr>
        <p:blipFill rotWithShape="1">
          <a:blip r:embed="rId3">
            <a:alphaModFix amt="90000"/>
          </a:blip>
          <a:srcRect b="0" l="0" r="0" t="0"/>
          <a:stretch/>
        </p:blipFill>
        <p:spPr>
          <a:xfrm>
            <a:off x="7525" y="0"/>
            <a:ext cx="24371000" cy="137159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68" name="Google Shape;68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594750" y="1001200"/>
            <a:ext cx="5502025" cy="17140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2"/>
          <p:cNvSpPr/>
          <p:nvPr/>
        </p:nvSpPr>
        <p:spPr>
          <a:xfrm>
            <a:off x="0" y="13225199"/>
            <a:ext cx="24384000" cy="490800"/>
          </a:xfrm>
          <a:prstGeom prst="rect">
            <a:avLst/>
          </a:prstGeom>
          <a:solidFill>
            <a:srgbClr val="C1D82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Helvetica Neue"/>
              <a:buNone/>
            </a:pPr>
            <a:r>
              <a:t/>
            </a:r>
            <a:endParaRPr b="0" i="0" sz="4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0" name="Google Shape;70;p2"/>
          <p:cNvSpPr txBox="1"/>
          <p:nvPr/>
        </p:nvSpPr>
        <p:spPr>
          <a:xfrm>
            <a:off x="19519150" y="12665225"/>
            <a:ext cx="46560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12064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B52"/>
              </a:buClr>
              <a:buSzPts val="1600"/>
              <a:buFont typeface="Arial"/>
              <a:buNone/>
            </a:pPr>
            <a:r>
              <a:rPr b="0" i="0" lang="en-US" sz="2000" u="none" cap="none" strike="noStrike">
                <a:solidFill>
                  <a:srgbClr val="263B52"/>
                </a:solidFill>
                <a:latin typeface="Arial"/>
                <a:ea typeface="Arial"/>
                <a:cs typeface="Arial"/>
                <a:sym typeface="Arial"/>
              </a:rPr>
              <a:t>© Copyright 2025  Kantara Initiative Inc</a:t>
            </a:r>
            <a:endParaRPr b="0" i="0" sz="2000" u="none" cap="none" strike="noStrike">
              <a:solidFill>
                <a:srgbClr val="263B5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" id="71" name="Google Shape;71;p2"/>
          <p:cNvPicPr preferRelativeResize="0"/>
          <p:nvPr/>
        </p:nvPicPr>
        <p:blipFill rotWithShape="1">
          <a:blip r:embed="rId5">
            <a:alphaModFix amt="20000"/>
          </a:blip>
          <a:srcRect b="0" l="0" r="0" t="0"/>
          <a:stretch/>
        </p:blipFill>
        <p:spPr>
          <a:xfrm>
            <a:off x="87100" y="4252300"/>
            <a:ext cx="6508248" cy="6674882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2"/>
          <p:cNvSpPr/>
          <p:nvPr/>
        </p:nvSpPr>
        <p:spPr>
          <a:xfrm>
            <a:off x="0" y="13541729"/>
            <a:ext cx="24384000" cy="168000"/>
          </a:xfrm>
          <a:prstGeom prst="rect">
            <a:avLst/>
          </a:prstGeom>
          <a:solidFill>
            <a:srgbClr val="73AFB7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Helvetica Neue"/>
              <a:buNone/>
            </a:pPr>
            <a:r>
              <a:t/>
            </a:r>
            <a:endParaRPr b="0" i="0" sz="4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Image" id="73" name="Google Shape;73;p2"/>
          <p:cNvPicPr preferRelativeResize="0"/>
          <p:nvPr/>
        </p:nvPicPr>
        <p:blipFill rotWithShape="1">
          <a:blip r:embed="rId6">
            <a:alphaModFix amt="20000"/>
          </a:blip>
          <a:srcRect b="0" l="0" r="0" t="0"/>
          <a:stretch/>
        </p:blipFill>
        <p:spPr>
          <a:xfrm>
            <a:off x="9119225" y="357375"/>
            <a:ext cx="6147601" cy="61476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74" name="Google Shape;74;p2"/>
          <p:cNvPicPr preferRelativeResize="0"/>
          <p:nvPr/>
        </p:nvPicPr>
        <p:blipFill rotWithShape="1">
          <a:blip r:embed="rId7">
            <a:alphaModFix amt="20000"/>
          </a:blip>
          <a:srcRect b="0" l="0" r="0" t="0"/>
          <a:stretch/>
        </p:blipFill>
        <p:spPr>
          <a:xfrm>
            <a:off x="17790700" y="4252300"/>
            <a:ext cx="6147601" cy="6147601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2"/>
          <p:cNvSpPr txBox="1"/>
          <p:nvPr/>
        </p:nvSpPr>
        <p:spPr>
          <a:xfrm>
            <a:off x="5900975" y="12561925"/>
            <a:ext cx="12584100" cy="9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1F3C54"/>
                </a:solidFill>
                <a:latin typeface="Arial"/>
                <a:ea typeface="Arial"/>
                <a:cs typeface="Arial"/>
                <a:sym typeface="Arial"/>
              </a:rPr>
              <a:t>Join.  Trust.  Innovate.</a:t>
            </a:r>
            <a:endParaRPr b="1" i="0" sz="3200" u="none" cap="none" strike="noStrike">
              <a:solidFill>
                <a:srgbClr val="1F3C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"/>
          <p:cNvSpPr txBox="1"/>
          <p:nvPr/>
        </p:nvSpPr>
        <p:spPr>
          <a:xfrm>
            <a:off x="3589625" y="4564750"/>
            <a:ext cx="17206800" cy="61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263B52"/>
              </a:buClr>
              <a:buSzPts val="10000"/>
              <a:buFont typeface="Arial"/>
              <a:buNone/>
            </a:pPr>
            <a:r>
              <a:rPr b="1" i="0" lang="en-US" sz="10000" u="none" cap="none" strike="noStrike">
                <a:solidFill>
                  <a:srgbClr val="263B52"/>
                </a:solidFill>
                <a:latin typeface="Arial"/>
                <a:ea typeface="Arial"/>
                <a:cs typeface="Arial"/>
                <a:sym typeface="Arial"/>
              </a:rPr>
              <a:t>Kantara Initiative</a:t>
            </a:r>
            <a:endParaRPr b="1" i="0" sz="10000" u="none" cap="none" strike="noStrike">
              <a:solidFill>
                <a:srgbClr val="263B5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263B52"/>
              </a:buClr>
              <a:buSzPts val="10000"/>
              <a:buFont typeface="Arial"/>
              <a:buNone/>
            </a:pPr>
            <a:r>
              <a:rPr b="1" i="0" lang="en-US" sz="9000" u="none" cap="none" strike="noStrike">
                <a:solidFill>
                  <a:srgbClr val="263B52"/>
                </a:solidFill>
                <a:latin typeface="Arial"/>
                <a:ea typeface="Arial"/>
                <a:cs typeface="Arial"/>
                <a:sym typeface="Arial"/>
              </a:rPr>
              <a:t>2025 Annual General Membership Meeting</a:t>
            </a:r>
            <a:endParaRPr b="1" i="0" sz="8200" u="none" cap="none" strike="noStrike">
              <a:solidFill>
                <a:srgbClr val="263B5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5FAD80"/>
              </a:buClr>
              <a:buSzPts val="5400"/>
              <a:buFont typeface="Arial"/>
              <a:buNone/>
            </a:pPr>
            <a:r>
              <a:rPr b="1" i="0" lang="en-US" sz="5700" u="none" cap="none" strike="noStrike">
                <a:solidFill>
                  <a:srgbClr val="73AFB7"/>
                </a:solidFill>
                <a:latin typeface="Arial"/>
                <a:ea typeface="Arial"/>
                <a:cs typeface="Arial"/>
                <a:sym typeface="Arial"/>
              </a:rPr>
              <a:t>December 9, 2025  10 AM ET</a:t>
            </a:r>
            <a:endParaRPr b="1" i="0" sz="5100" u="none" cap="none" strike="noStrike">
              <a:solidFill>
                <a:srgbClr val="73AFB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81" name="Google Shape;8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7925" y="-18797"/>
            <a:ext cx="24439850" cy="137547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82" name="Google Shape;82;p4"/>
          <p:cNvPicPr preferRelativeResize="0"/>
          <p:nvPr/>
        </p:nvPicPr>
        <p:blipFill rotWithShape="1">
          <a:blip r:embed="rId4">
            <a:alphaModFix amt="20000"/>
          </a:blip>
          <a:srcRect b="0" l="0" r="0" t="0"/>
          <a:stretch/>
        </p:blipFill>
        <p:spPr>
          <a:xfrm>
            <a:off x="7461726" y="1467875"/>
            <a:ext cx="9460698" cy="105078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83" name="Google Shape;83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429425" y="525350"/>
            <a:ext cx="5451124" cy="169812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4"/>
          <p:cNvSpPr txBox="1"/>
          <p:nvPr/>
        </p:nvSpPr>
        <p:spPr>
          <a:xfrm>
            <a:off x="4384574" y="5148040"/>
            <a:ext cx="15615000" cy="14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600"/>
              <a:buFont typeface="Arial"/>
              <a:buNone/>
            </a:pPr>
            <a:r>
              <a:rPr b="0" i="0" lang="en-US" sz="8600" u="none" cap="none" strike="noStrike">
                <a:solidFill>
                  <a:srgbClr val="E2E7ED"/>
                </a:solidFill>
                <a:latin typeface="Arial"/>
                <a:ea typeface="Arial"/>
                <a:cs typeface="Arial"/>
                <a:sym typeface="Arial"/>
              </a:rPr>
              <a:t>Leadership Council Updates</a:t>
            </a:r>
            <a:endParaRPr b="0" i="0" sz="1400" u="none" cap="none" strike="noStrike">
              <a:solidFill>
                <a:srgbClr val="E2E7E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4"/>
          <p:cNvSpPr/>
          <p:nvPr/>
        </p:nvSpPr>
        <p:spPr>
          <a:xfrm>
            <a:off x="0" y="13012750"/>
            <a:ext cx="24384000" cy="703200"/>
          </a:xfrm>
          <a:prstGeom prst="rect">
            <a:avLst/>
          </a:prstGeom>
          <a:solidFill>
            <a:srgbClr val="C1D82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Helvetica Neue"/>
              <a:buNone/>
            </a:pPr>
            <a:r>
              <a:t/>
            </a:r>
            <a:endParaRPr b="0" i="0" sz="4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6" name="Google Shape;86;p4"/>
          <p:cNvSpPr/>
          <p:nvPr/>
        </p:nvSpPr>
        <p:spPr>
          <a:xfrm>
            <a:off x="0" y="13400746"/>
            <a:ext cx="24384000" cy="309000"/>
          </a:xfrm>
          <a:prstGeom prst="rect">
            <a:avLst/>
          </a:prstGeom>
          <a:solidFill>
            <a:srgbClr val="73AFB7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Helvetica Neue"/>
              <a:buNone/>
            </a:pPr>
            <a:r>
              <a:t/>
            </a:r>
            <a:endParaRPr b="0" i="0" sz="4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7" name="Google Shape;87;p4"/>
          <p:cNvSpPr txBox="1"/>
          <p:nvPr/>
        </p:nvSpPr>
        <p:spPr>
          <a:xfrm>
            <a:off x="18773000" y="12390875"/>
            <a:ext cx="49842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12063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B52"/>
              </a:buClr>
              <a:buSzPts val="1600"/>
              <a:buFont typeface="Arial"/>
              <a:buNone/>
            </a:pPr>
            <a:r>
              <a:rPr b="0" i="0" lang="en-US" sz="2000" u="none" cap="none" strike="noStrike">
                <a:solidFill>
                  <a:srgbClr val="E2E7ED"/>
                </a:solidFill>
                <a:latin typeface="Arial"/>
                <a:ea typeface="Arial"/>
                <a:cs typeface="Arial"/>
                <a:sym typeface="Arial"/>
              </a:rPr>
              <a:t>© Copyright 2025  Kantara Initiative Inc</a:t>
            </a:r>
            <a:endParaRPr b="0" i="0" sz="2000" u="none" cap="none" strike="noStrike">
              <a:solidFill>
                <a:srgbClr val="E2E7E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92" name="Google Shape;92;g3a0f26a771a_0_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001" y="0"/>
            <a:ext cx="24371000" cy="13715999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g3a0f26a771a_0_4"/>
          <p:cNvSpPr txBox="1"/>
          <p:nvPr/>
        </p:nvSpPr>
        <p:spPr>
          <a:xfrm>
            <a:off x="18773000" y="12390875"/>
            <a:ext cx="49842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12063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B52"/>
              </a:buClr>
              <a:buSzPts val="1600"/>
              <a:buFont typeface="Arial"/>
              <a:buNone/>
            </a:pPr>
            <a:r>
              <a:rPr b="0" i="0" lang="en-US" sz="2000" u="none" cap="none" strike="noStrike">
                <a:solidFill>
                  <a:srgbClr val="E2E7ED"/>
                </a:solidFill>
                <a:latin typeface="Arial"/>
                <a:ea typeface="Arial"/>
                <a:cs typeface="Arial"/>
                <a:sym typeface="Arial"/>
              </a:rPr>
              <a:t>© Copyright 2026  Kantara Initiative Inc</a:t>
            </a:r>
            <a:endParaRPr b="0" i="0" sz="2000" u="none" cap="none" strike="noStrike">
              <a:solidFill>
                <a:srgbClr val="E2E7E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ayered-Kantara.mp4" id="94" name="Google Shape;94;g3a0f26a771a_0_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8288875" cy="137160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95" name="Google Shape;95;g3a0f26a771a_0_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773001" y="440925"/>
            <a:ext cx="5114024" cy="159313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g3a0f26a771a_0_4"/>
          <p:cNvSpPr txBox="1"/>
          <p:nvPr/>
        </p:nvSpPr>
        <p:spPr>
          <a:xfrm>
            <a:off x="569777" y="1745650"/>
            <a:ext cx="7149300" cy="40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600"/>
              <a:buFont typeface="Arial"/>
              <a:buNone/>
            </a:pPr>
            <a:r>
              <a:rPr b="0" i="0" lang="en-US" sz="8600" u="none" cap="none" strike="noStrike">
                <a:solidFill>
                  <a:srgbClr val="E2E7ED"/>
                </a:solidFill>
                <a:latin typeface="Arial"/>
                <a:ea typeface="Arial"/>
                <a:cs typeface="Arial"/>
                <a:sym typeface="Arial"/>
              </a:rPr>
              <a:t>Full Work Group Name (Acronym)</a:t>
            </a:r>
            <a:endParaRPr b="0" i="0" sz="1400" u="none" cap="none" strike="noStrike">
              <a:solidFill>
                <a:srgbClr val="E2E7E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" id="97" name="Google Shape;97;g3a0f26a771a_0_4"/>
          <p:cNvPicPr preferRelativeResize="0"/>
          <p:nvPr/>
        </p:nvPicPr>
        <p:blipFill rotWithShape="1">
          <a:blip r:embed="rId6">
            <a:alphaModFix amt="15000"/>
          </a:blip>
          <a:srcRect b="0" l="0" r="0" t="0"/>
          <a:stretch/>
        </p:blipFill>
        <p:spPr>
          <a:xfrm>
            <a:off x="271350" y="3931700"/>
            <a:ext cx="7746173" cy="860352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g3a0f26a771a_0_4"/>
          <p:cNvSpPr/>
          <p:nvPr/>
        </p:nvSpPr>
        <p:spPr>
          <a:xfrm>
            <a:off x="0" y="12875875"/>
            <a:ext cx="24384000" cy="628500"/>
          </a:xfrm>
          <a:prstGeom prst="rect">
            <a:avLst/>
          </a:prstGeom>
          <a:solidFill>
            <a:srgbClr val="C1D82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Helvetica Neue"/>
              <a:buNone/>
            </a:pPr>
            <a:r>
              <a:t/>
            </a:r>
            <a:endParaRPr b="0" i="0" sz="4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9" name="Google Shape;99;g3a0f26a771a_0_4"/>
          <p:cNvSpPr/>
          <p:nvPr/>
        </p:nvSpPr>
        <p:spPr>
          <a:xfrm>
            <a:off x="6500" y="13504376"/>
            <a:ext cx="24384000" cy="309000"/>
          </a:xfrm>
          <a:prstGeom prst="rect">
            <a:avLst/>
          </a:prstGeom>
          <a:solidFill>
            <a:srgbClr val="73AFB7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Helvetica Neue"/>
              <a:buNone/>
            </a:pPr>
            <a:r>
              <a:t/>
            </a:r>
            <a:endParaRPr b="0" i="0" sz="4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0" name="Google Shape;100;g3a0f26a771a_0_4"/>
          <p:cNvSpPr txBox="1"/>
          <p:nvPr/>
        </p:nvSpPr>
        <p:spPr>
          <a:xfrm>
            <a:off x="18902825" y="12390875"/>
            <a:ext cx="49842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12063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B52"/>
              </a:buClr>
              <a:buSzPts val="1600"/>
              <a:buFont typeface="Arial"/>
              <a:buNone/>
            </a:pPr>
            <a:r>
              <a:rPr b="0" i="0" lang="en-US" sz="2000" u="none" cap="none" strike="noStrike">
                <a:solidFill>
                  <a:srgbClr val="263B52"/>
                </a:solidFill>
                <a:latin typeface="Arial"/>
                <a:ea typeface="Arial"/>
                <a:cs typeface="Arial"/>
                <a:sym typeface="Arial"/>
              </a:rPr>
              <a:t>© Copyright 2025  Kantara Initiative Inc</a:t>
            </a:r>
            <a:endParaRPr b="0" i="0" sz="2000" u="none" cap="none" strike="noStrike">
              <a:solidFill>
                <a:srgbClr val="263B5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g3a0f26a771a_0_4"/>
          <p:cNvSpPr txBox="1"/>
          <p:nvPr/>
        </p:nvSpPr>
        <p:spPr>
          <a:xfrm>
            <a:off x="9192475" y="2417988"/>
            <a:ext cx="14236500" cy="97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b="0" i="0" lang="en-US" sz="5200" u="none" cap="none" strike="noStrike">
                <a:solidFill>
                  <a:srgbClr val="1F3C54"/>
                </a:solidFill>
                <a:latin typeface="Arial"/>
                <a:ea typeface="Arial"/>
                <a:cs typeface="Arial"/>
                <a:sym typeface="Arial"/>
              </a:rPr>
              <a:t>In 2025, we said we would:</a:t>
            </a:r>
            <a:endParaRPr b="0" i="0" sz="5200" u="none" cap="none" strike="noStrike">
              <a:solidFill>
                <a:srgbClr val="1F3C5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C54"/>
              </a:buClr>
              <a:buSzPts val="5200"/>
              <a:buFont typeface="Arial"/>
              <a:buChar char="●"/>
            </a:pPr>
            <a:r>
              <a:rPr b="0" i="0" lang="en-US" sz="5200" u="none" cap="none" strike="noStrike">
                <a:solidFill>
                  <a:srgbClr val="1F3C54"/>
                </a:solidFill>
                <a:latin typeface="Arial"/>
                <a:ea typeface="Arial"/>
                <a:cs typeface="Arial"/>
                <a:sym typeface="Arial"/>
              </a:rPr>
              <a:t>Bullet 1</a:t>
            </a:r>
            <a:endParaRPr b="0" i="0" sz="5200" u="none" cap="none" strike="noStrike">
              <a:solidFill>
                <a:srgbClr val="1F3C5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C54"/>
              </a:buClr>
              <a:buSzPts val="5200"/>
              <a:buFont typeface="Arial"/>
              <a:buChar char="●"/>
            </a:pPr>
            <a:r>
              <a:rPr b="0" i="0" lang="en-US" sz="5200" u="none" cap="none" strike="noStrike">
                <a:solidFill>
                  <a:srgbClr val="1F3C54"/>
                </a:solidFill>
                <a:latin typeface="Arial"/>
                <a:ea typeface="Arial"/>
                <a:cs typeface="Arial"/>
                <a:sym typeface="Arial"/>
              </a:rPr>
              <a:t>Bullet 2</a:t>
            </a:r>
            <a:endParaRPr b="0" i="0" sz="5200" u="none" cap="none" strike="noStrike">
              <a:solidFill>
                <a:srgbClr val="1F3C5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C54"/>
              </a:buClr>
              <a:buSzPts val="5200"/>
              <a:buFont typeface="Arial"/>
              <a:buChar char="●"/>
            </a:pPr>
            <a:r>
              <a:rPr b="0" i="0" lang="en-US" sz="5200" u="none" cap="none" strike="noStrike">
                <a:solidFill>
                  <a:srgbClr val="1F3C54"/>
                </a:solidFill>
                <a:latin typeface="Arial"/>
                <a:ea typeface="Arial"/>
                <a:cs typeface="Arial"/>
                <a:sym typeface="Arial"/>
              </a:rPr>
              <a:t>Bullet 3</a:t>
            </a:r>
            <a:endParaRPr b="0" i="0" sz="5200" u="none" cap="none" strike="noStrike">
              <a:solidFill>
                <a:srgbClr val="1F3C5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t/>
            </a:r>
            <a:endParaRPr b="0" i="0" sz="5200" u="none" cap="none" strike="noStrike">
              <a:solidFill>
                <a:srgbClr val="1F3C5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b="0" i="0" lang="en-US" sz="5200" u="none" cap="none" strike="noStrike">
                <a:solidFill>
                  <a:srgbClr val="1F3C54"/>
                </a:solidFill>
                <a:latin typeface="Arial"/>
                <a:ea typeface="Arial"/>
                <a:cs typeface="Arial"/>
                <a:sym typeface="Arial"/>
              </a:rPr>
              <a:t>In 2025, we delivered:</a:t>
            </a:r>
            <a:endParaRPr b="0" i="0" sz="5200" u="none" cap="none" strike="noStrike">
              <a:solidFill>
                <a:srgbClr val="1F3C5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C54"/>
              </a:buClr>
              <a:buSzPts val="5200"/>
              <a:buFont typeface="Arial"/>
              <a:buChar char="●"/>
            </a:pPr>
            <a:r>
              <a:rPr b="0" i="0" lang="en-US" sz="5200" u="none" cap="none" strike="noStrike">
                <a:solidFill>
                  <a:srgbClr val="1F3C54"/>
                </a:solidFill>
                <a:latin typeface="Arial"/>
                <a:ea typeface="Arial"/>
                <a:cs typeface="Arial"/>
                <a:sym typeface="Arial"/>
              </a:rPr>
              <a:t>Bullet 1</a:t>
            </a:r>
            <a:endParaRPr b="0" i="0" sz="5200" u="none" cap="none" strike="noStrike">
              <a:solidFill>
                <a:srgbClr val="1F3C5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C54"/>
              </a:buClr>
              <a:buSzPts val="5200"/>
              <a:buFont typeface="Arial"/>
              <a:buChar char="●"/>
            </a:pPr>
            <a:r>
              <a:rPr b="0" i="0" lang="en-US" sz="5200" u="none" cap="none" strike="noStrike">
                <a:solidFill>
                  <a:srgbClr val="1F3C54"/>
                </a:solidFill>
                <a:latin typeface="Arial"/>
                <a:ea typeface="Arial"/>
                <a:cs typeface="Arial"/>
                <a:sym typeface="Arial"/>
              </a:rPr>
              <a:t>Bullet 2</a:t>
            </a:r>
            <a:endParaRPr b="0" i="0" sz="5200" u="none" cap="none" strike="noStrike">
              <a:solidFill>
                <a:srgbClr val="1F3C5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C54"/>
              </a:buClr>
              <a:buSzPts val="5200"/>
              <a:buFont typeface="Arial"/>
              <a:buChar char="●"/>
            </a:pPr>
            <a:r>
              <a:rPr b="0" i="0" lang="en-US" sz="5200" u="none" cap="none" strike="noStrike">
                <a:solidFill>
                  <a:srgbClr val="1F3C54"/>
                </a:solidFill>
                <a:latin typeface="Arial"/>
                <a:ea typeface="Arial"/>
                <a:cs typeface="Arial"/>
                <a:sym typeface="Arial"/>
              </a:rPr>
              <a:t>Bullet 3</a:t>
            </a:r>
            <a:endParaRPr b="0" i="0" sz="5200" u="none" cap="none" strike="noStrike">
              <a:solidFill>
                <a:srgbClr val="1F3C5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b="0" i="0" lang="en-US" sz="5200" u="none" cap="none" strike="noStrike">
                <a:solidFill>
                  <a:srgbClr val="1F3C5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5200" u="none" cap="none" strike="noStrike">
              <a:solidFill>
                <a:srgbClr val="1F3C5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106" name="Google Shape;10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26" y="0"/>
            <a:ext cx="24368948" cy="1371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107" name="Google Shape;107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683451" y="598525"/>
            <a:ext cx="5114024" cy="159313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5"/>
          <p:cNvSpPr txBox="1"/>
          <p:nvPr/>
        </p:nvSpPr>
        <p:spPr>
          <a:xfrm>
            <a:off x="3879925" y="4835025"/>
            <a:ext cx="17191200" cy="17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b="0" i="0" lang="en-US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this slide for 2025 graphs/figures/images/other illustrations</a:t>
            </a:r>
            <a:endParaRPr b="0" i="0" sz="5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5"/>
          <p:cNvSpPr/>
          <p:nvPr/>
        </p:nvSpPr>
        <p:spPr>
          <a:xfrm>
            <a:off x="6500" y="12875875"/>
            <a:ext cx="24384000" cy="628500"/>
          </a:xfrm>
          <a:prstGeom prst="rect">
            <a:avLst/>
          </a:prstGeom>
          <a:solidFill>
            <a:srgbClr val="C1D82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Helvetica Neue"/>
              <a:buNone/>
            </a:pPr>
            <a:r>
              <a:t/>
            </a:r>
            <a:endParaRPr b="0" i="0" sz="4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0" name="Google Shape;110;p5"/>
          <p:cNvSpPr/>
          <p:nvPr/>
        </p:nvSpPr>
        <p:spPr>
          <a:xfrm>
            <a:off x="0" y="13400751"/>
            <a:ext cx="24384000" cy="309000"/>
          </a:xfrm>
          <a:prstGeom prst="rect">
            <a:avLst/>
          </a:prstGeom>
          <a:solidFill>
            <a:srgbClr val="73AFB7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Helvetica Neue"/>
              <a:buNone/>
            </a:pPr>
            <a:r>
              <a:t/>
            </a:r>
            <a:endParaRPr b="0" i="0" sz="4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1" name="Google Shape;111;p5"/>
          <p:cNvSpPr txBox="1"/>
          <p:nvPr/>
        </p:nvSpPr>
        <p:spPr>
          <a:xfrm>
            <a:off x="18902825" y="12390875"/>
            <a:ext cx="49842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12063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B52"/>
              </a:buClr>
              <a:buSzPts val="1600"/>
              <a:buFont typeface="Arial"/>
              <a:buNone/>
            </a:pPr>
            <a:r>
              <a:rPr b="0" i="0" lang="en-US" sz="2000" u="none" cap="none" strike="noStrike">
                <a:solidFill>
                  <a:srgbClr val="263B52"/>
                </a:solidFill>
                <a:latin typeface="Arial"/>
                <a:ea typeface="Arial"/>
                <a:cs typeface="Arial"/>
                <a:sym typeface="Arial"/>
              </a:rPr>
              <a:t>© Copyright 2025  Kantara Initiative Inc</a:t>
            </a:r>
            <a:endParaRPr b="0" i="0" sz="2000" u="none" cap="none" strike="noStrike">
              <a:solidFill>
                <a:srgbClr val="263B5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5"/>
          <p:cNvSpPr txBox="1"/>
          <p:nvPr/>
        </p:nvSpPr>
        <p:spPr>
          <a:xfrm>
            <a:off x="998450" y="1236050"/>
            <a:ext cx="171912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rgbClr val="1F3C54"/>
                </a:solidFill>
                <a:latin typeface="Arial"/>
                <a:ea typeface="Arial"/>
                <a:cs typeface="Arial"/>
                <a:sym typeface="Arial"/>
              </a:rPr>
              <a:t>WG Acronym </a:t>
            </a:r>
            <a:endParaRPr b="1" i="0" sz="6000" u="none" cap="none" strike="noStrike">
              <a:solidFill>
                <a:srgbClr val="1F3C5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117" name="Google Shape;117;g3a0f26a771a_0_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26" y="0"/>
            <a:ext cx="24368950" cy="137159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118" name="Google Shape;118;g3a0f26a771a_0_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683451" y="598525"/>
            <a:ext cx="5114024" cy="159313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g3a0f26a771a_0_27"/>
          <p:cNvSpPr/>
          <p:nvPr/>
        </p:nvSpPr>
        <p:spPr>
          <a:xfrm>
            <a:off x="6500" y="12875875"/>
            <a:ext cx="24384000" cy="628500"/>
          </a:xfrm>
          <a:prstGeom prst="rect">
            <a:avLst/>
          </a:prstGeom>
          <a:solidFill>
            <a:srgbClr val="C1D82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Helvetica Neue"/>
              <a:buNone/>
            </a:pPr>
            <a:r>
              <a:t/>
            </a:r>
            <a:endParaRPr b="0" i="0" sz="4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0" name="Google Shape;120;g3a0f26a771a_0_27"/>
          <p:cNvSpPr/>
          <p:nvPr/>
        </p:nvSpPr>
        <p:spPr>
          <a:xfrm>
            <a:off x="0" y="13400751"/>
            <a:ext cx="24384000" cy="309000"/>
          </a:xfrm>
          <a:prstGeom prst="rect">
            <a:avLst/>
          </a:prstGeom>
          <a:solidFill>
            <a:srgbClr val="73AFB7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Helvetica Neue"/>
              <a:buNone/>
            </a:pPr>
            <a:r>
              <a:t/>
            </a:r>
            <a:endParaRPr b="0" i="0" sz="4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1" name="Google Shape;121;g3a0f26a771a_0_27"/>
          <p:cNvSpPr txBox="1"/>
          <p:nvPr/>
        </p:nvSpPr>
        <p:spPr>
          <a:xfrm>
            <a:off x="18902825" y="12390875"/>
            <a:ext cx="49842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12063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B52"/>
              </a:buClr>
              <a:buSzPts val="1600"/>
              <a:buFont typeface="Arial"/>
              <a:buNone/>
            </a:pPr>
            <a:r>
              <a:rPr b="0" i="0" lang="en-US" sz="2000" u="none" cap="none" strike="noStrike">
                <a:solidFill>
                  <a:srgbClr val="263B52"/>
                </a:solidFill>
                <a:latin typeface="Arial"/>
                <a:ea typeface="Arial"/>
                <a:cs typeface="Arial"/>
                <a:sym typeface="Arial"/>
              </a:rPr>
              <a:t>© Copyright 2025  Kantara Initiative Inc</a:t>
            </a:r>
            <a:endParaRPr b="0" i="0" sz="2000" u="none" cap="none" strike="noStrike">
              <a:solidFill>
                <a:srgbClr val="263B5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g3a0f26a771a_0_27"/>
          <p:cNvSpPr txBox="1"/>
          <p:nvPr/>
        </p:nvSpPr>
        <p:spPr>
          <a:xfrm>
            <a:off x="1253550" y="3402050"/>
            <a:ext cx="14982600" cy="88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t/>
            </a:r>
            <a:endParaRPr b="0" i="0" sz="5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Image" id="123" name="Google Shape;123;g3a0f26a771a_0_27"/>
          <p:cNvPicPr preferRelativeResize="0"/>
          <p:nvPr/>
        </p:nvPicPr>
        <p:blipFill rotWithShape="1">
          <a:blip r:embed="rId5">
            <a:alphaModFix amt="10000"/>
          </a:blip>
          <a:srcRect b="0" l="0" r="0" t="0"/>
          <a:stretch/>
        </p:blipFill>
        <p:spPr>
          <a:xfrm>
            <a:off x="6194362" y="386843"/>
            <a:ext cx="11995277" cy="1332290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g3a0f26a771a_0_27"/>
          <p:cNvSpPr txBox="1"/>
          <p:nvPr/>
        </p:nvSpPr>
        <p:spPr>
          <a:xfrm>
            <a:off x="17738675" y="4894700"/>
            <a:ext cx="6058800" cy="3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b="0" i="0" lang="en-US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space permits-include a quote/image/figure/etc</a:t>
            </a:r>
            <a:endParaRPr b="0" i="0" sz="5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g3a0f26a771a_0_27"/>
          <p:cNvSpPr txBox="1"/>
          <p:nvPr/>
        </p:nvSpPr>
        <p:spPr>
          <a:xfrm>
            <a:off x="1253550" y="3044450"/>
            <a:ext cx="15609300" cy="88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b="0" i="0" lang="en-US" sz="5200" u="none" cap="none" strike="noStrike">
                <a:solidFill>
                  <a:srgbClr val="1F3C54"/>
                </a:solidFill>
                <a:latin typeface="Arial"/>
                <a:ea typeface="Arial"/>
                <a:cs typeface="Arial"/>
                <a:sym typeface="Arial"/>
              </a:rPr>
              <a:t>Next year, we will: </a:t>
            </a:r>
            <a:endParaRPr b="0" i="0" sz="5200" u="none" cap="none" strike="noStrike">
              <a:solidFill>
                <a:srgbClr val="1F3C5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C54"/>
              </a:buClr>
              <a:buSzPts val="5200"/>
              <a:buFont typeface="Arial"/>
              <a:buChar char="●"/>
            </a:pPr>
            <a:r>
              <a:rPr b="0" i="0" lang="en-US" sz="5200" u="none" cap="none" strike="noStrike">
                <a:solidFill>
                  <a:srgbClr val="1F3C54"/>
                </a:solidFill>
                <a:latin typeface="Arial"/>
                <a:ea typeface="Arial"/>
                <a:cs typeface="Arial"/>
                <a:sym typeface="Arial"/>
              </a:rPr>
              <a:t>Bullet 1</a:t>
            </a:r>
            <a:endParaRPr b="0" i="0" sz="5200" u="none" cap="none" strike="noStrike">
              <a:solidFill>
                <a:srgbClr val="1F3C5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C54"/>
              </a:buClr>
              <a:buSzPts val="5200"/>
              <a:buFont typeface="Arial"/>
              <a:buChar char="●"/>
            </a:pPr>
            <a:r>
              <a:rPr b="0" i="0" lang="en-US" sz="5200" u="none" cap="none" strike="noStrike">
                <a:solidFill>
                  <a:srgbClr val="1F3C54"/>
                </a:solidFill>
                <a:latin typeface="Arial"/>
                <a:ea typeface="Arial"/>
                <a:cs typeface="Arial"/>
                <a:sym typeface="Arial"/>
              </a:rPr>
              <a:t>Bullet 2</a:t>
            </a:r>
            <a:endParaRPr b="0" i="0" sz="5200" u="none" cap="none" strike="noStrike">
              <a:solidFill>
                <a:srgbClr val="1F3C5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C54"/>
              </a:buClr>
              <a:buSzPts val="5200"/>
              <a:buFont typeface="Arial"/>
              <a:buChar char="●"/>
            </a:pPr>
            <a:r>
              <a:rPr b="0" i="0" lang="en-US" sz="5200" u="none" cap="none" strike="noStrike">
                <a:solidFill>
                  <a:srgbClr val="1F3C54"/>
                </a:solidFill>
                <a:latin typeface="Arial"/>
                <a:ea typeface="Arial"/>
                <a:cs typeface="Arial"/>
                <a:sym typeface="Arial"/>
              </a:rPr>
              <a:t>Bullet 3</a:t>
            </a:r>
            <a:endParaRPr b="0" i="0" sz="5200" u="none" cap="none" strike="noStrike">
              <a:solidFill>
                <a:srgbClr val="1F3C5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t/>
            </a:r>
            <a:endParaRPr b="0" i="0" sz="5200" u="none" cap="none" strike="noStrike">
              <a:solidFill>
                <a:srgbClr val="1F3C5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t/>
            </a:r>
            <a:endParaRPr b="0" i="0" sz="5200" u="none" cap="none" strike="noStrike">
              <a:solidFill>
                <a:srgbClr val="1F3C5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b="0" i="0" lang="en-US" sz="5200" u="none" cap="none" strike="noStrike">
                <a:solidFill>
                  <a:srgbClr val="1F3C5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5200" u="none" cap="none" strike="noStrike">
              <a:solidFill>
                <a:srgbClr val="1F3C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g3a0f26a771a_0_27"/>
          <p:cNvSpPr txBox="1"/>
          <p:nvPr/>
        </p:nvSpPr>
        <p:spPr>
          <a:xfrm>
            <a:off x="998450" y="1236050"/>
            <a:ext cx="171912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rgbClr val="1F3C54"/>
                </a:solidFill>
                <a:latin typeface="Arial"/>
                <a:ea typeface="Arial"/>
                <a:cs typeface="Arial"/>
                <a:sym typeface="Arial"/>
              </a:rPr>
              <a:t>WG Acronym - 2026 Goals</a:t>
            </a:r>
            <a:endParaRPr b="1" i="0" sz="6000" u="none" cap="none" strike="noStrike">
              <a:solidFill>
                <a:srgbClr val="1F3C5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Karyn Bright</dc:creator>
</cp:coreProperties>
</file>