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1" r:id="rId5"/>
    <p:sldId id="282" r:id="rId6"/>
    <p:sldId id="286" r:id="rId7"/>
    <p:sldId id="285" r:id="rId8"/>
    <p:sldId id="284" r:id="rId9"/>
    <p:sldId id="283" r:id="rId10"/>
    <p:sldId id="297" r:id="rId11"/>
    <p:sldId id="292" r:id="rId12"/>
    <p:sldId id="290" r:id="rId13"/>
    <p:sldId id="291" r:id="rId14"/>
    <p:sldId id="287" r:id="rId15"/>
    <p:sldId id="288" r:id="rId16"/>
    <p:sldId id="289" r:id="rId17"/>
    <p:sldId id="298" r:id="rId18"/>
    <p:sldId id="294" r:id="rId19"/>
    <p:sldId id="295" r:id="rId20"/>
    <p:sldId id="299" r:id="rId21"/>
    <p:sldId id="296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82309-B450-4F21-9628-6703FB1604F2}" v="89" dt="2023-11-06T20:54:29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4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19EA0-D995-4AC9-B60F-595754AF18BC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AA90E-DC1A-4A2B-92E7-E29AD0912B3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/>
            <a:t>Human to technology governance (human trust and control)​</a:t>
          </a:r>
          <a:endParaRPr lang="en-US"/>
        </a:p>
      </dgm:t>
    </dgm:pt>
    <dgm:pt modelId="{DB4BD9DA-804B-4E11-8FD8-7B477AF27B12}" type="parTrans" cxnId="{F3653A16-84D3-4117-BA83-0473B67C45E0}">
      <dgm:prSet/>
      <dgm:spPr/>
      <dgm:t>
        <a:bodyPr/>
        <a:lstStyle/>
        <a:p>
          <a:endParaRPr lang="en-US"/>
        </a:p>
      </dgm:t>
    </dgm:pt>
    <dgm:pt modelId="{77D42CB5-E368-4EE7-BBF3-C2EA2A92F552}" type="sibTrans" cxnId="{F3653A16-84D3-4117-BA83-0473B67C45E0}">
      <dgm:prSet/>
      <dgm:spPr/>
      <dgm:t>
        <a:bodyPr/>
        <a:lstStyle/>
        <a:p>
          <a:endParaRPr lang="en-US"/>
        </a:p>
      </dgm:t>
    </dgm:pt>
    <dgm:pt modelId="{317B88D1-B8B1-47F5-9044-321DEFCA6F0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/>
            <a:t>Requires an inversion of the present situation</a:t>
          </a:r>
          <a:endParaRPr lang="en-US"/>
        </a:p>
      </dgm:t>
    </dgm:pt>
    <dgm:pt modelId="{7631F286-49D0-44E7-9AA5-1695BCAE971A}" type="parTrans" cxnId="{B411F6D1-7871-43F8-95C9-564F10EE675F}">
      <dgm:prSet/>
      <dgm:spPr/>
      <dgm:t>
        <a:bodyPr/>
        <a:lstStyle/>
        <a:p>
          <a:endParaRPr lang="en-US"/>
        </a:p>
      </dgm:t>
    </dgm:pt>
    <dgm:pt modelId="{15DEACB1-898F-4D29-BAAC-4829F30ED349}" type="sibTrans" cxnId="{B411F6D1-7871-43F8-95C9-564F10EE675F}">
      <dgm:prSet/>
      <dgm:spPr/>
      <dgm:t>
        <a:bodyPr/>
        <a:lstStyle/>
        <a:p>
          <a:endParaRPr lang="en-US"/>
        </a:p>
      </dgm:t>
    </dgm:pt>
    <dgm:pt modelId="{0477FD0E-C545-4032-8CFB-B681B5A0FC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Security/surveillance technology -&gt; human abuse</a:t>
          </a:r>
          <a:endParaRPr lang="en-US"/>
        </a:p>
      </dgm:t>
    </dgm:pt>
    <dgm:pt modelId="{9B3D6F5D-D65A-4290-B9D6-E4289B7A5672}" type="parTrans" cxnId="{55C90AC6-E3CE-4F78-A51E-5ECC738BDFBD}">
      <dgm:prSet/>
      <dgm:spPr/>
      <dgm:t>
        <a:bodyPr/>
        <a:lstStyle/>
        <a:p>
          <a:endParaRPr lang="en-US"/>
        </a:p>
      </dgm:t>
    </dgm:pt>
    <dgm:pt modelId="{FB963F40-8F60-4322-B65C-484D3E269740}" type="sibTrans" cxnId="{55C90AC6-E3CE-4F78-A51E-5ECC738BDFBD}">
      <dgm:prSet/>
      <dgm:spPr/>
      <dgm:t>
        <a:bodyPr/>
        <a:lstStyle/>
        <a:p>
          <a:endParaRPr lang="en-US"/>
        </a:p>
      </dgm:t>
    </dgm:pt>
    <dgm:pt modelId="{51847281-2179-46A1-8364-8570CF53E8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</a:t>
          </a:r>
          <a:r>
            <a:rPr lang="en-US" b="0" i="0"/>
            <a:t>uman uses -&gt; security/surveillance technology utility</a:t>
          </a:r>
          <a:br>
            <a:rPr lang="en-US" b="0" i="0"/>
          </a:br>
          <a:endParaRPr lang="en-US"/>
        </a:p>
      </dgm:t>
    </dgm:pt>
    <dgm:pt modelId="{0A7071E8-DEA0-45EA-8689-6F9A11E37098}" type="parTrans" cxnId="{6A3A7DCC-2885-4FA0-A445-CF68E5AD6AC4}">
      <dgm:prSet/>
      <dgm:spPr/>
      <dgm:t>
        <a:bodyPr/>
        <a:lstStyle/>
        <a:p>
          <a:endParaRPr lang="en-US"/>
        </a:p>
      </dgm:t>
    </dgm:pt>
    <dgm:pt modelId="{CC20A51F-59B9-489B-92D2-66495C26EF80}" type="sibTrans" cxnId="{6A3A7DCC-2885-4FA0-A445-CF68E5AD6AC4}">
      <dgm:prSet/>
      <dgm:spPr/>
      <dgm:t>
        <a:bodyPr/>
        <a:lstStyle/>
        <a:p>
          <a:endParaRPr lang="en-US"/>
        </a:p>
      </dgm:t>
    </dgm:pt>
    <dgm:pt modelId="{66A87FB6-FABA-4050-975D-E7ED30456735}" type="pres">
      <dgm:prSet presAssocID="{C7219EA0-D995-4AC9-B60F-595754AF18BC}" presName="root" presStyleCnt="0">
        <dgm:presLayoutVars>
          <dgm:dir/>
          <dgm:resizeHandles val="exact"/>
        </dgm:presLayoutVars>
      </dgm:prSet>
      <dgm:spPr/>
    </dgm:pt>
    <dgm:pt modelId="{1F0FAC37-2468-43D4-9B46-54E31170D89C}" type="pres">
      <dgm:prSet presAssocID="{0C5AA90E-DC1A-4A2B-92E7-E29AD0912B34}" presName="compNode" presStyleCnt="0"/>
      <dgm:spPr/>
    </dgm:pt>
    <dgm:pt modelId="{B8D8DBB9-76C6-4FA9-AE15-6024B0F2F03D}" type="pres">
      <dgm:prSet presAssocID="{0C5AA90E-DC1A-4A2B-92E7-E29AD0912B3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3CE35783-5AA0-4B33-BBD9-CB4DE96C5C09}" type="pres">
      <dgm:prSet presAssocID="{0C5AA90E-DC1A-4A2B-92E7-E29AD0912B34}" presName="iconSpace" presStyleCnt="0"/>
      <dgm:spPr/>
    </dgm:pt>
    <dgm:pt modelId="{DEE8F1CF-B962-4621-B119-55C5227C4411}" type="pres">
      <dgm:prSet presAssocID="{0C5AA90E-DC1A-4A2B-92E7-E29AD0912B34}" presName="parTx" presStyleLbl="revTx" presStyleIdx="0" presStyleCnt="4">
        <dgm:presLayoutVars>
          <dgm:chMax val="0"/>
          <dgm:chPref val="0"/>
        </dgm:presLayoutVars>
      </dgm:prSet>
      <dgm:spPr/>
    </dgm:pt>
    <dgm:pt modelId="{00540F8A-CE87-459D-89D0-66BD18ED2D63}" type="pres">
      <dgm:prSet presAssocID="{0C5AA90E-DC1A-4A2B-92E7-E29AD0912B34}" presName="txSpace" presStyleCnt="0"/>
      <dgm:spPr/>
    </dgm:pt>
    <dgm:pt modelId="{B034A482-289D-4B23-AED7-E8FD1E4C3029}" type="pres">
      <dgm:prSet presAssocID="{0C5AA90E-DC1A-4A2B-92E7-E29AD0912B34}" presName="desTx" presStyleLbl="revTx" presStyleIdx="1" presStyleCnt="4">
        <dgm:presLayoutVars/>
      </dgm:prSet>
      <dgm:spPr/>
    </dgm:pt>
    <dgm:pt modelId="{B81BA850-B282-423B-AD65-9F4C46645EEE}" type="pres">
      <dgm:prSet presAssocID="{77D42CB5-E368-4EE7-BBF3-C2EA2A92F552}" presName="sibTrans" presStyleCnt="0"/>
      <dgm:spPr/>
    </dgm:pt>
    <dgm:pt modelId="{BAE4AF6A-7F1D-4B58-97BE-1DDA269BCA4D}" type="pres">
      <dgm:prSet presAssocID="{317B88D1-B8B1-47F5-9044-321DEFCA6F04}" presName="compNode" presStyleCnt="0"/>
      <dgm:spPr/>
    </dgm:pt>
    <dgm:pt modelId="{E84E1136-F418-4C21-9E57-5804DE028518}" type="pres">
      <dgm:prSet presAssocID="{317B88D1-B8B1-47F5-9044-321DEFCA6F0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0E9F1049-9FA2-4A85-A830-5263414A8A84}" type="pres">
      <dgm:prSet presAssocID="{317B88D1-B8B1-47F5-9044-321DEFCA6F04}" presName="iconSpace" presStyleCnt="0"/>
      <dgm:spPr/>
    </dgm:pt>
    <dgm:pt modelId="{259A091C-CB74-4CC7-9047-E19F7FFFE19C}" type="pres">
      <dgm:prSet presAssocID="{317B88D1-B8B1-47F5-9044-321DEFCA6F04}" presName="parTx" presStyleLbl="revTx" presStyleIdx="2" presStyleCnt="4">
        <dgm:presLayoutVars>
          <dgm:chMax val="0"/>
          <dgm:chPref val="0"/>
        </dgm:presLayoutVars>
      </dgm:prSet>
      <dgm:spPr/>
    </dgm:pt>
    <dgm:pt modelId="{CAF9361A-395D-4728-8843-8851E81CC47F}" type="pres">
      <dgm:prSet presAssocID="{317B88D1-B8B1-47F5-9044-321DEFCA6F04}" presName="txSpace" presStyleCnt="0"/>
      <dgm:spPr/>
    </dgm:pt>
    <dgm:pt modelId="{1FF6A7B9-FB7C-492E-A391-ADC09882CE24}" type="pres">
      <dgm:prSet presAssocID="{317B88D1-B8B1-47F5-9044-321DEFCA6F04}" presName="desTx" presStyleLbl="revTx" presStyleIdx="3" presStyleCnt="4">
        <dgm:presLayoutVars/>
      </dgm:prSet>
      <dgm:spPr/>
    </dgm:pt>
  </dgm:ptLst>
  <dgm:cxnLst>
    <dgm:cxn modelId="{F3653A16-84D3-4117-BA83-0473B67C45E0}" srcId="{C7219EA0-D995-4AC9-B60F-595754AF18BC}" destId="{0C5AA90E-DC1A-4A2B-92E7-E29AD0912B34}" srcOrd="0" destOrd="0" parTransId="{DB4BD9DA-804B-4E11-8FD8-7B477AF27B12}" sibTransId="{77D42CB5-E368-4EE7-BBF3-C2EA2A92F552}"/>
    <dgm:cxn modelId="{31098C6B-F15E-4A3C-8097-6DE403E8566F}" type="presOf" srcId="{317B88D1-B8B1-47F5-9044-321DEFCA6F04}" destId="{259A091C-CB74-4CC7-9047-E19F7FFFE19C}" srcOrd="0" destOrd="0" presId="urn:microsoft.com/office/officeart/2018/2/layout/IconLabelDescriptionList"/>
    <dgm:cxn modelId="{FA2AF258-4FAE-4E96-BA12-C0BAB5FD7B84}" type="presOf" srcId="{C7219EA0-D995-4AC9-B60F-595754AF18BC}" destId="{66A87FB6-FABA-4050-975D-E7ED30456735}" srcOrd="0" destOrd="0" presId="urn:microsoft.com/office/officeart/2018/2/layout/IconLabelDescriptionList"/>
    <dgm:cxn modelId="{502DF499-9622-4E32-862C-9D4B93BAEE48}" type="presOf" srcId="{51847281-2179-46A1-8364-8570CF53E809}" destId="{1FF6A7B9-FB7C-492E-A391-ADC09882CE24}" srcOrd="0" destOrd="1" presId="urn:microsoft.com/office/officeart/2018/2/layout/IconLabelDescriptionList"/>
    <dgm:cxn modelId="{6C7E26A0-2A27-49B7-946E-F152BF213D39}" type="presOf" srcId="{0477FD0E-C545-4032-8CFB-B681B5A0FC15}" destId="{1FF6A7B9-FB7C-492E-A391-ADC09882CE24}" srcOrd="0" destOrd="0" presId="urn:microsoft.com/office/officeart/2018/2/layout/IconLabelDescriptionList"/>
    <dgm:cxn modelId="{55C90AC6-E3CE-4F78-A51E-5ECC738BDFBD}" srcId="{317B88D1-B8B1-47F5-9044-321DEFCA6F04}" destId="{0477FD0E-C545-4032-8CFB-B681B5A0FC15}" srcOrd="0" destOrd="0" parTransId="{9B3D6F5D-D65A-4290-B9D6-E4289B7A5672}" sibTransId="{FB963F40-8F60-4322-B65C-484D3E269740}"/>
    <dgm:cxn modelId="{F9FE72C8-52FE-4A09-B83C-D2BED97F76CC}" type="presOf" srcId="{0C5AA90E-DC1A-4A2B-92E7-E29AD0912B34}" destId="{DEE8F1CF-B962-4621-B119-55C5227C4411}" srcOrd="0" destOrd="0" presId="urn:microsoft.com/office/officeart/2018/2/layout/IconLabelDescriptionList"/>
    <dgm:cxn modelId="{6A3A7DCC-2885-4FA0-A445-CF68E5AD6AC4}" srcId="{317B88D1-B8B1-47F5-9044-321DEFCA6F04}" destId="{51847281-2179-46A1-8364-8570CF53E809}" srcOrd="1" destOrd="0" parTransId="{0A7071E8-DEA0-45EA-8689-6F9A11E37098}" sibTransId="{CC20A51F-59B9-489B-92D2-66495C26EF80}"/>
    <dgm:cxn modelId="{B411F6D1-7871-43F8-95C9-564F10EE675F}" srcId="{C7219EA0-D995-4AC9-B60F-595754AF18BC}" destId="{317B88D1-B8B1-47F5-9044-321DEFCA6F04}" srcOrd="1" destOrd="0" parTransId="{7631F286-49D0-44E7-9AA5-1695BCAE971A}" sibTransId="{15DEACB1-898F-4D29-BAAC-4829F30ED349}"/>
    <dgm:cxn modelId="{011466F9-3C76-41E0-9D56-6C99A56D016A}" type="presParOf" srcId="{66A87FB6-FABA-4050-975D-E7ED30456735}" destId="{1F0FAC37-2468-43D4-9B46-54E31170D89C}" srcOrd="0" destOrd="0" presId="urn:microsoft.com/office/officeart/2018/2/layout/IconLabelDescriptionList"/>
    <dgm:cxn modelId="{869073AD-9177-4C54-97DD-E436EA7A267A}" type="presParOf" srcId="{1F0FAC37-2468-43D4-9B46-54E31170D89C}" destId="{B8D8DBB9-76C6-4FA9-AE15-6024B0F2F03D}" srcOrd="0" destOrd="0" presId="urn:microsoft.com/office/officeart/2018/2/layout/IconLabelDescriptionList"/>
    <dgm:cxn modelId="{65651AD5-43EE-46E7-A4D8-2DC6C4450D30}" type="presParOf" srcId="{1F0FAC37-2468-43D4-9B46-54E31170D89C}" destId="{3CE35783-5AA0-4B33-BBD9-CB4DE96C5C09}" srcOrd="1" destOrd="0" presId="urn:microsoft.com/office/officeart/2018/2/layout/IconLabelDescriptionList"/>
    <dgm:cxn modelId="{C1D7EA4B-0320-4244-AC20-A601B4C4FA92}" type="presParOf" srcId="{1F0FAC37-2468-43D4-9B46-54E31170D89C}" destId="{DEE8F1CF-B962-4621-B119-55C5227C4411}" srcOrd="2" destOrd="0" presId="urn:microsoft.com/office/officeart/2018/2/layout/IconLabelDescriptionList"/>
    <dgm:cxn modelId="{0EE2B602-EC52-4D35-9F6D-A7CE5581A0D0}" type="presParOf" srcId="{1F0FAC37-2468-43D4-9B46-54E31170D89C}" destId="{00540F8A-CE87-459D-89D0-66BD18ED2D63}" srcOrd="3" destOrd="0" presId="urn:microsoft.com/office/officeart/2018/2/layout/IconLabelDescriptionList"/>
    <dgm:cxn modelId="{E0AD8F20-3747-4502-A8E4-6BA89A904F13}" type="presParOf" srcId="{1F0FAC37-2468-43D4-9B46-54E31170D89C}" destId="{B034A482-289D-4B23-AED7-E8FD1E4C3029}" srcOrd="4" destOrd="0" presId="urn:microsoft.com/office/officeart/2018/2/layout/IconLabelDescriptionList"/>
    <dgm:cxn modelId="{C9237C23-3737-4F5C-804B-CD3B334B5029}" type="presParOf" srcId="{66A87FB6-FABA-4050-975D-E7ED30456735}" destId="{B81BA850-B282-423B-AD65-9F4C46645EEE}" srcOrd="1" destOrd="0" presId="urn:microsoft.com/office/officeart/2018/2/layout/IconLabelDescriptionList"/>
    <dgm:cxn modelId="{1A61CCA2-A3DE-476F-BFE6-9FA6B3B28D4B}" type="presParOf" srcId="{66A87FB6-FABA-4050-975D-E7ED30456735}" destId="{BAE4AF6A-7F1D-4B58-97BE-1DDA269BCA4D}" srcOrd="2" destOrd="0" presId="urn:microsoft.com/office/officeart/2018/2/layout/IconLabelDescriptionList"/>
    <dgm:cxn modelId="{9B476287-D20D-4E1D-AB9D-CB07181CBD6C}" type="presParOf" srcId="{BAE4AF6A-7F1D-4B58-97BE-1DDA269BCA4D}" destId="{E84E1136-F418-4C21-9E57-5804DE028518}" srcOrd="0" destOrd="0" presId="urn:microsoft.com/office/officeart/2018/2/layout/IconLabelDescriptionList"/>
    <dgm:cxn modelId="{B89891E7-B54C-46E2-ADEB-4299A55D823A}" type="presParOf" srcId="{BAE4AF6A-7F1D-4B58-97BE-1DDA269BCA4D}" destId="{0E9F1049-9FA2-4A85-A830-5263414A8A84}" srcOrd="1" destOrd="0" presId="urn:microsoft.com/office/officeart/2018/2/layout/IconLabelDescriptionList"/>
    <dgm:cxn modelId="{3F793BB4-7193-4A60-A78E-0D220B2B9267}" type="presParOf" srcId="{BAE4AF6A-7F1D-4B58-97BE-1DDA269BCA4D}" destId="{259A091C-CB74-4CC7-9047-E19F7FFFE19C}" srcOrd="2" destOrd="0" presId="urn:microsoft.com/office/officeart/2018/2/layout/IconLabelDescriptionList"/>
    <dgm:cxn modelId="{E886BE18-997D-4418-B364-1D46301C0D35}" type="presParOf" srcId="{BAE4AF6A-7F1D-4B58-97BE-1DDA269BCA4D}" destId="{CAF9361A-395D-4728-8843-8851E81CC47F}" srcOrd="3" destOrd="0" presId="urn:microsoft.com/office/officeart/2018/2/layout/IconLabelDescriptionList"/>
    <dgm:cxn modelId="{007C3514-4BF6-4DA7-8160-10D1D205FAE2}" type="presParOf" srcId="{BAE4AF6A-7F1D-4B58-97BE-1DDA269BCA4D}" destId="{1FF6A7B9-FB7C-492E-A391-ADC09882CE2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BEC4DD-0251-411F-B604-A64C7A67756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37CCDF-48B3-4390-BC84-410DFEF7CBC7}">
      <dgm:prSet/>
      <dgm:spPr/>
      <dgm:t>
        <a:bodyPr/>
        <a:lstStyle/>
        <a:p>
          <a:r>
            <a:rPr lang="en-US" b="1"/>
            <a:t>Made by a human (Person, Data Subject, PII Principal) of the Controller (3</a:t>
          </a:r>
          <a:r>
            <a:rPr lang="en-US" b="1" baseline="30000"/>
            <a:t>rd</a:t>
          </a:r>
          <a:r>
            <a:rPr lang="en-US" b="1"/>
            <a:t> Party/Org, Data Controller, PII Controller)</a:t>
          </a:r>
          <a:endParaRPr lang="en-US"/>
        </a:p>
      </dgm:t>
    </dgm:pt>
    <dgm:pt modelId="{1703127E-0E88-4D06-84F5-E733185D9752}" type="parTrans" cxnId="{7B2489DC-FD6A-4FD6-8E4B-AF5DE8CC9E5D}">
      <dgm:prSet/>
      <dgm:spPr/>
      <dgm:t>
        <a:bodyPr/>
        <a:lstStyle/>
        <a:p>
          <a:endParaRPr lang="en-US"/>
        </a:p>
      </dgm:t>
    </dgm:pt>
    <dgm:pt modelId="{3493672E-AA29-4E5A-B6F4-7555906467C1}" type="sibTrans" cxnId="{7B2489DC-FD6A-4FD6-8E4B-AF5DE8CC9E5D}">
      <dgm:prSet/>
      <dgm:spPr/>
      <dgm:t>
        <a:bodyPr/>
        <a:lstStyle/>
        <a:p>
          <a:endParaRPr lang="en-US"/>
        </a:p>
      </dgm:t>
    </dgm:pt>
    <dgm:pt modelId="{FED74E48-B09D-4380-9C9D-0EEE297DE628}">
      <dgm:prSet/>
      <dgm:spPr/>
      <dgm:t>
        <a:bodyPr/>
        <a:lstStyle/>
        <a:p>
          <a:r>
            <a:rPr lang="en-US"/>
            <a:t>Created independently of the controller using digital transparency</a:t>
          </a:r>
        </a:p>
      </dgm:t>
    </dgm:pt>
    <dgm:pt modelId="{C37985BB-2F42-48B3-B97E-A0E73189CCFF}" type="parTrans" cxnId="{89608868-CC86-4DB7-83EB-1F81A8C549B3}">
      <dgm:prSet/>
      <dgm:spPr/>
      <dgm:t>
        <a:bodyPr/>
        <a:lstStyle/>
        <a:p>
          <a:endParaRPr lang="en-US"/>
        </a:p>
      </dgm:t>
    </dgm:pt>
    <dgm:pt modelId="{F180783B-5BC4-4CB5-BDEB-B8467A65CFF5}" type="sibTrans" cxnId="{89608868-CC86-4DB7-83EB-1F81A8C549B3}">
      <dgm:prSet/>
      <dgm:spPr/>
      <dgm:t>
        <a:bodyPr/>
        <a:lstStyle/>
        <a:p>
          <a:endParaRPr lang="en-US"/>
        </a:p>
      </dgm:t>
    </dgm:pt>
    <dgm:pt modelId="{994AF0D6-8E3D-4579-A339-136AD4DA8026}">
      <dgm:prSet/>
      <dgm:spPr/>
      <dgm:t>
        <a:bodyPr/>
        <a:lstStyle/>
        <a:p>
          <a:r>
            <a:rPr lang="en-US" b="1"/>
            <a:t>Initially a receipt specific to the controller type – 2FN</a:t>
          </a:r>
          <a:endParaRPr lang="en-US"/>
        </a:p>
      </dgm:t>
    </dgm:pt>
    <dgm:pt modelId="{B1A5C4E3-45D9-4FED-99E5-F3890699EDB0}" type="parTrans" cxnId="{36AADC15-6F0E-460D-89ED-EA11DB9DE0A5}">
      <dgm:prSet/>
      <dgm:spPr/>
      <dgm:t>
        <a:bodyPr/>
        <a:lstStyle/>
        <a:p>
          <a:endParaRPr lang="en-US"/>
        </a:p>
      </dgm:t>
    </dgm:pt>
    <dgm:pt modelId="{0FF84E07-A70F-4466-A072-D8CA2E60C7A0}" type="sibTrans" cxnId="{36AADC15-6F0E-460D-89ED-EA11DB9DE0A5}">
      <dgm:prSet/>
      <dgm:spPr/>
      <dgm:t>
        <a:bodyPr/>
        <a:lstStyle/>
        <a:p>
          <a:endParaRPr lang="en-US"/>
        </a:p>
      </dgm:t>
    </dgm:pt>
    <dgm:pt modelId="{7B639FB2-2CE0-4FAF-BF22-89396BB39890}">
      <dgm:prSet/>
      <dgm:spPr/>
      <dgm:t>
        <a:bodyPr/>
        <a:lstStyle/>
        <a:p>
          <a:r>
            <a:rPr lang="en-US"/>
            <a:t>Surveillance notice receipt – Notice of Risk</a:t>
          </a:r>
        </a:p>
      </dgm:t>
    </dgm:pt>
    <dgm:pt modelId="{E7A6D1D1-6519-4456-A3F3-B0855D451B68}" type="parTrans" cxnId="{48FF8963-C135-4448-B088-88E394B7054F}">
      <dgm:prSet/>
      <dgm:spPr/>
      <dgm:t>
        <a:bodyPr/>
        <a:lstStyle/>
        <a:p>
          <a:endParaRPr lang="en-US"/>
        </a:p>
      </dgm:t>
    </dgm:pt>
    <dgm:pt modelId="{6A6D761F-2104-4A7F-BEE9-979037D373D6}" type="sibTrans" cxnId="{48FF8963-C135-4448-B088-88E394B7054F}">
      <dgm:prSet/>
      <dgm:spPr/>
      <dgm:t>
        <a:bodyPr/>
        <a:lstStyle/>
        <a:p>
          <a:endParaRPr lang="en-US"/>
        </a:p>
      </dgm:t>
    </dgm:pt>
    <dgm:pt modelId="{BD5D53DC-1200-4DBA-93AE-DFD02DFD8A92}">
      <dgm:prSet/>
      <dgm:spPr/>
      <dgm:t>
        <a:bodyPr/>
        <a:lstStyle/>
        <a:p>
          <a:r>
            <a:rPr lang="en-US"/>
            <a:t>Proof of notice</a:t>
          </a:r>
        </a:p>
      </dgm:t>
    </dgm:pt>
    <dgm:pt modelId="{EC7CFECC-DF25-48C2-92D2-431DCCEF73F5}" type="parTrans" cxnId="{65EF8F7C-9D15-4A9D-8381-BDBCD298A78C}">
      <dgm:prSet/>
      <dgm:spPr/>
      <dgm:t>
        <a:bodyPr/>
        <a:lstStyle/>
        <a:p>
          <a:endParaRPr lang="en-US"/>
        </a:p>
      </dgm:t>
    </dgm:pt>
    <dgm:pt modelId="{04BDF55E-91D9-4096-8450-F8E727423E6C}" type="sibTrans" cxnId="{65EF8F7C-9D15-4A9D-8381-BDBCD298A78C}">
      <dgm:prSet/>
      <dgm:spPr/>
      <dgm:t>
        <a:bodyPr/>
        <a:lstStyle/>
        <a:p>
          <a:endParaRPr lang="en-US"/>
        </a:p>
      </dgm:t>
    </dgm:pt>
    <dgm:pt modelId="{0A2243EE-25DE-49BF-9FD7-C79291DA116C}">
      <dgm:prSet/>
      <dgm:spPr/>
      <dgm:t>
        <a:bodyPr/>
        <a:lstStyle/>
        <a:p>
          <a:r>
            <a:rPr lang="en-US" b="1"/>
            <a:t>Then used to make a record of the relationship with the controller</a:t>
          </a:r>
          <a:endParaRPr lang="en-US"/>
        </a:p>
      </dgm:t>
    </dgm:pt>
    <dgm:pt modelId="{166F793D-E746-4EDE-9A71-81AB77120839}" type="parTrans" cxnId="{68DA3677-71B0-4A8B-8CAB-5B2951E7CB03}">
      <dgm:prSet/>
      <dgm:spPr/>
      <dgm:t>
        <a:bodyPr/>
        <a:lstStyle/>
        <a:p>
          <a:endParaRPr lang="en-US"/>
        </a:p>
      </dgm:t>
    </dgm:pt>
    <dgm:pt modelId="{C3B1D71C-275B-4E7A-AB77-9F9208302108}" type="sibTrans" cxnId="{68DA3677-71B0-4A8B-8CAB-5B2951E7CB03}">
      <dgm:prSet/>
      <dgm:spPr/>
      <dgm:t>
        <a:bodyPr/>
        <a:lstStyle/>
        <a:p>
          <a:endParaRPr lang="en-US"/>
        </a:p>
      </dgm:t>
    </dgm:pt>
    <dgm:pt modelId="{973C6AFB-E10C-4703-8577-A47FC7D3D332}">
      <dgm:prSet/>
      <dgm:spPr/>
      <dgm:t>
        <a:bodyPr/>
        <a:lstStyle/>
        <a:p>
          <a:r>
            <a:rPr lang="en-US" dirty="0"/>
            <a:t>Captures state (</a:t>
          </a:r>
          <a:r>
            <a:rPr lang="en-US" dirty="0" err="1"/>
            <a:t>RoPA</a:t>
          </a:r>
          <a:r>
            <a:rPr lang="en-US" dirty="0"/>
            <a:t> T)</a:t>
          </a:r>
        </a:p>
      </dgm:t>
    </dgm:pt>
    <dgm:pt modelId="{8193A9CC-645E-4CB9-BFA8-8043D5028163}" type="parTrans" cxnId="{D52468E5-E19D-4823-9D53-6D20FC688B5F}">
      <dgm:prSet/>
      <dgm:spPr/>
      <dgm:t>
        <a:bodyPr/>
        <a:lstStyle/>
        <a:p>
          <a:endParaRPr lang="en-US"/>
        </a:p>
      </dgm:t>
    </dgm:pt>
    <dgm:pt modelId="{CAFF9136-1190-4FA8-AAD9-95C582B02E3A}" type="sibTrans" cxnId="{D52468E5-E19D-4823-9D53-6D20FC688B5F}">
      <dgm:prSet/>
      <dgm:spPr/>
      <dgm:t>
        <a:bodyPr/>
        <a:lstStyle/>
        <a:p>
          <a:endParaRPr lang="en-US"/>
        </a:p>
      </dgm:t>
    </dgm:pt>
    <dgm:pt modelId="{FFE3F39B-5964-450C-B5B4-AA2FC2CC5988}">
      <dgm:prSet/>
      <dgm:spPr/>
      <dgm:t>
        <a:bodyPr/>
        <a:lstStyle/>
        <a:p>
          <a:r>
            <a:rPr lang="en-US" dirty="0"/>
            <a:t>Person (their digital agent) creates access tokens and maintains state</a:t>
          </a:r>
        </a:p>
      </dgm:t>
    </dgm:pt>
    <dgm:pt modelId="{98C69B53-8216-4D6D-96DF-D11A8A9F12CF}" type="parTrans" cxnId="{CF5C059A-05CD-4250-BD89-3499E8FCA1E7}">
      <dgm:prSet/>
      <dgm:spPr/>
      <dgm:t>
        <a:bodyPr/>
        <a:lstStyle/>
        <a:p>
          <a:endParaRPr lang="en-US"/>
        </a:p>
      </dgm:t>
    </dgm:pt>
    <dgm:pt modelId="{B558FB85-A1C1-4CD4-A0FB-F25C6CF5040D}" type="sibTrans" cxnId="{CF5C059A-05CD-4250-BD89-3499E8FCA1E7}">
      <dgm:prSet/>
      <dgm:spPr/>
      <dgm:t>
        <a:bodyPr/>
        <a:lstStyle/>
        <a:p>
          <a:endParaRPr lang="en-US"/>
        </a:p>
      </dgm:t>
    </dgm:pt>
    <dgm:pt modelId="{4DC45379-4FF4-400F-9D38-431645EA2317}">
      <dgm:prSet/>
      <dgm:spPr/>
      <dgm:t>
        <a:bodyPr/>
        <a:lstStyle/>
        <a:p>
          <a:r>
            <a:rPr lang="en-US"/>
            <a:t>Personal access log</a:t>
          </a:r>
        </a:p>
      </dgm:t>
    </dgm:pt>
    <dgm:pt modelId="{AA585B7D-F7EA-4C34-A32B-2AD2B647BFBA}" type="parTrans" cxnId="{893C74DB-FE2C-4028-A22C-FAC70409F617}">
      <dgm:prSet/>
      <dgm:spPr/>
      <dgm:t>
        <a:bodyPr/>
        <a:lstStyle/>
        <a:p>
          <a:endParaRPr lang="en-US"/>
        </a:p>
      </dgm:t>
    </dgm:pt>
    <dgm:pt modelId="{4410428B-8719-4866-8D64-C7D9B9C19AE2}" type="sibTrans" cxnId="{893C74DB-FE2C-4028-A22C-FAC70409F617}">
      <dgm:prSet/>
      <dgm:spPr/>
      <dgm:t>
        <a:bodyPr/>
        <a:lstStyle/>
        <a:p>
          <a:endParaRPr lang="en-US"/>
        </a:p>
      </dgm:t>
    </dgm:pt>
    <dgm:pt modelId="{39E73AB2-681D-443E-AD88-28D6ECFEFB92}" type="pres">
      <dgm:prSet presAssocID="{3ABEC4DD-0251-411F-B604-A64C7A677562}" presName="Name0" presStyleCnt="0">
        <dgm:presLayoutVars>
          <dgm:dir/>
          <dgm:animLvl val="lvl"/>
          <dgm:resizeHandles val="exact"/>
        </dgm:presLayoutVars>
      </dgm:prSet>
      <dgm:spPr/>
    </dgm:pt>
    <dgm:pt modelId="{EF5DF43E-A2C4-4811-A8BF-55D1C1DE9539}" type="pres">
      <dgm:prSet presAssocID="{6937CCDF-48B3-4390-BC84-410DFEF7CBC7}" presName="composite" presStyleCnt="0"/>
      <dgm:spPr/>
    </dgm:pt>
    <dgm:pt modelId="{0467F8AC-1B66-4C0E-BFEC-3A90602F1544}" type="pres">
      <dgm:prSet presAssocID="{6937CCDF-48B3-4390-BC84-410DFEF7CB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D0C7E94-E439-4E96-94E4-C5ECF4BE2E5E}" type="pres">
      <dgm:prSet presAssocID="{6937CCDF-48B3-4390-BC84-410DFEF7CBC7}" presName="desTx" presStyleLbl="alignAccFollowNode1" presStyleIdx="0" presStyleCnt="3">
        <dgm:presLayoutVars>
          <dgm:bulletEnabled val="1"/>
        </dgm:presLayoutVars>
      </dgm:prSet>
      <dgm:spPr/>
    </dgm:pt>
    <dgm:pt modelId="{3F93C91A-E869-4F07-AA33-6D86A4DAEEBE}" type="pres">
      <dgm:prSet presAssocID="{3493672E-AA29-4E5A-B6F4-7555906467C1}" presName="space" presStyleCnt="0"/>
      <dgm:spPr/>
    </dgm:pt>
    <dgm:pt modelId="{E55D3C26-604A-45B7-84AE-7B5EDB86CE8C}" type="pres">
      <dgm:prSet presAssocID="{994AF0D6-8E3D-4579-A339-136AD4DA8026}" presName="composite" presStyleCnt="0"/>
      <dgm:spPr/>
    </dgm:pt>
    <dgm:pt modelId="{7E757D15-93C8-4625-A85B-B43200EBD476}" type="pres">
      <dgm:prSet presAssocID="{994AF0D6-8E3D-4579-A339-136AD4DA802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5A4E44A-8455-4727-B95F-AF89630D6676}" type="pres">
      <dgm:prSet presAssocID="{994AF0D6-8E3D-4579-A339-136AD4DA8026}" presName="desTx" presStyleLbl="alignAccFollowNode1" presStyleIdx="1" presStyleCnt="3">
        <dgm:presLayoutVars>
          <dgm:bulletEnabled val="1"/>
        </dgm:presLayoutVars>
      </dgm:prSet>
      <dgm:spPr/>
    </dgm:pt>
    <dgm:pt modelId="{45CF1CD7-58A2-4CD1-A1D3-EC8B982C01BF}" type="pres">
      <dgm:prSet presAssocID="{0FF84E07-A70F-4466-A072-D8CA2E60C7A0}" presName="space" presStyleCnt="0"/>
      <dgm:spPr/>
    </dgm:pt>
    <dgm:pt modelId="{3AAB69E3-1730-4D23-8AB0-102053DB4E13}" type="pres">
      <dgm:prSet presAssocID="{0A2243EE-25DE-49BF-9FD7-C79291DA116C}" presName="composite" presStyleCnt="0"/>
      <dgm:spPr/>
    </dgm:pt>
    <dgm:pt modelId="{29ECA332-5329-4A0C-AB77-FD3D24C42FE1}" type="pres">
      <dgm:prSet presAssocID="{0A2243EE-25DE-49BF-9FD7-C79291DA11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E82CE57-A0E7-4007-B524-794364A5406A}" type="pres">
      <dgm:prSet presAssocID="{0A2243EE-25DE-49BF-9FD7-C79291DA11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6AADC15-6F0E-460D-89ED-EA11DB9DE0A5}" srcId="{3ABEC4DD-0251-411F-B604-A64C7A677562}" destId="{994AF0D6-8E3D-4579-A339-136AD4DA8026}" srcOrd="1" destOrd="0" parTransId="{B1A5C4E3-45D9-4FED-99E5-F3890699EDB0}" sibTransId="{0FF84E07-A70F-4466-A072-D8CA2E60C7A0}"/>
    <dgm:cxn modelId="{F9B60D5F-3843-4F4F-B469-8E055B8033B3}" type="presOf" srcId="{BD5D53DC-1200-4DBA-93AE-DFD02DFD8A92}" destId="{C5A4E44A-8455-4727-B95F-AF89630D6676}" srcOrd="0" destOrd="1" presId="urn:microsoft.com/office/officeart/2005/8/layout/hList1"/>
    <dgm:cxn modelId="{48FF8963-C135-4448-B088-88E394B7054F}" srcId="{994AF0D6-8E3D-4579-A339-136AD4DA8026}" destId="{7B639FB2-2CE0-4FAF-BF22-89396BB39890}" srcOrd="0" destOrd="0" parTransId="{E7A6D1D1-6519-4456-A3F3-B0855D451B68}" sibTransId="{6A6D761F-2104-4A7F-BEE9-979037D373D6}"/>
    <dgm:cxn modelId="{89608868-CC86-4DB7-83EB-1F81A8C549B3}" srcId="{6937CCDF-48B3-4390-BC84-410DFEF7CBC7}" destId="{FED74E48-B09D-4380-9C9D-0EEE297DE628}" srcOrd="0" destOrd="0" parTransId="{C37985BB-2F42-48B3-B97E-A0E73189CCFF}" sibTransId="{F180783B-5BC4-4CB5-BDEB-B8467A65CFF5}"/>
    <dgm:cxn modelId="{69D36472-D667-43E7-ACE6-4447536B1D9C}" type="presOf" srcId="{994AF0D6-8E3D-4579-A339-136AD4DA8026}" destId="{7E757D15-93C8-4625-A85B-B43200EBD476}" srcOrd="0" destOrd="0" presId="urn:microsoft.com/office/officeart/2005/8/layout/hList1"/>
    <dgm:cxn modelId="{68DA3677-71B0-4A8B-8CAB-5B2951E7CB03}" srcId="{3ABEC4DD-0251-411F-B604-A64C7A677562}" destId="{0A2243EE-25DE-49BF-9FD7-C79291DA116C}" srcOrd="2" destOrd="0" parTransId="{166F793D-E746-4EDE-9A71-81AB77120839}" sibTransId="{C3B1D71C-275B-4E7A-AB77-9F9208302108}"/>
    <dgm:cxn modelId="{65EF8F7C-9D15-4A9D-8381-BDBCD298A78C}" srcId="{994AF0D6-8E3D-4579-A339-136AD4DA8026}" destId="{BD5D53DC-1200-4DBA-93AE-DFD02DFD8A92}" srcOrd="1" destOrd="0" parTransId="{EC7CFECC-DF25-48C2-92D2-431DCCEF73F5}" sibTransId="{04BDF55E-91D9-4096-8450-F8E727423E6C}"/>
    <dgm:cxn modelId="{CF5C059A-05CD-4250-BD89-3499E8FCA1E7}" srcId="{0A2243EE-25DE-49BF-9FD7-C79291DA116C}" destId="{FFE3F39B-5964-450C-B5B4-AA2FC2CC5988}" srcOrd="1" destOrd="0" parTransId="{98C69B53-8216-4D6D-96DF-D11A8A9F12CF}" sibTransId="{B558FB85-A1C1-4CD4-A0FB-F25C6CF5040D}"/>
    <dgm:cxn modelId="{5B86C3A5-87B7-4160-8488-93E96950FD96}" type="presOf" srcId="{3ABEC4DD-0251-411F-B604-A64C7A677562}" destId="{39E73AB2-681D-443E-AD88-28D6ECFEFB92}" srcOrd="0" destOrd="0" presId="urn:microsoft.com/office/officeart/2005/8/layout/hList1"/>
    <dgm:cxn modelId="{803AF3A6-80AF-44A1-85A8-A5F7B1519DF1}" type="presOf" srcId="{6937CCDF-48B3-4390-BC84-410DFEF7CBC7}" destId="{0467F8AC-1B66-4C0E-BFEC-3A90602F1544}" srcOrd="0" destOrd="0" presId="urn:microsoft.com/office/officeart/2005/8/layout/hList1"/>
    <dgm:cxn modelId="{98204AAB-7323-4B7A-AE8E-0FA33C97D239}" type="presOf" srcId="{973C6AFB-E10C-4703-8577-A47FC7D3D332}" destId="{3E82CE57-A0E7-4007-B524-794364A5406A}" srcOrd="0" destOrd="0" presId="urn:microsoft.com/office/officeart/2005/8/layout/hList1"/>
    <dgm:cxn modelId="{CAE9D6B3-0F0E-482A-B893-493816547D6A}" type="presOf" srcId="{4DC45379-4FF4-400F-9D38-431645EA2317}" destId="{3E82CE57-A0E7-4007-B524-794364A5406A}" srcOrd="0" destOrd="2" presId="urn:microsoft.com/office/officeart/2005/8/layout/hList1"/>
    <dgm:cxn modelId="{DAA7FDB6-9E12-4DB6-B664-F80D09D005C6}" type="presOf" srcId="{FFE3F39B-5964-450C-B5B4-AA2FC2CC5988}" destId="{3E82CE57-A0E7-4007-B524-794364A5406A}" srcOrd="0" destOrd="1" presId="urn:microsoft.com/office/officeart/2005/8/layout/hList1"/>
    <dgm:cxn modelId="{9BBE97BA-B829-49FE-9D52-604F76A9006C}" type="presOf" srcId="{7B639FB2-2CE0-4FAF-BF22-89396BB39890}" destId="{C5A4E44A-8455-4727-B95F-AF89630D6676}" srcOrd="0" destOrd="0" presId="urn:microsoft.com/office/officeart/2005/8/layout/hList1"/>
    <dgm:cxn modelId="{893C74DB-FE2C-4028-A22C-FAC70409F617}" srcId="{0A2243EE-25DE-49BF-9FD7-C79291DA116C}" destId="{4DC45379-4FF4-400F-9D38-431645EA2317}" srcOrd="2" destOrd="0" parTransId="{AA585B7D-F7EA-4C34-A32B-2AD2B647BFBA}" sibTransId="{4410428B-8719-4866-8D64-C7D9B9C19AE2}"/>
    <dgm:cxn modelId="{7B2489DC-FD6A-4FD6-8E4B-AF5DE8CC9E5D}" srcId="{3ABEC4DD-0251-411F-B604-A64C7A677562}" destId="{6937CCDF-48B3-4390-BC84-410DFEF7CBC7}" srcOrd="0" destOrd="0" parTransId="{1703127E-0E88-4D06-84F5-E733185D9752}" sibTransId="{3493672E-AA29-4E5A-B6F4-7555906467C1}"/>
    <dgm:cxn modelId="{D52468E5-E19D-4823-9D53-6D20FC688B5F}" srcId="{0A2243EE-25DE-49BF-9FD7-C79291DA116C}" destId="{973C6AFB-E10C-4703-8577-A47FC7D3D332}" srcOrd="0" destOrd="0" parTransId="{8193A9CC-645E-4CB9-BFA8-8043D5028163}" sibTransId="{CAFF9136-1190-4FA8-AAD9-95C582B02E3A}"/>
    <dgm:cxn modelId="{9D8BF4E8-227A-4193-92F6-1518E6F19F66}" type="presOf" srcId="{0A2243EE-25DE-49BF-9FD7-C79291DA116C}" destId="{29ECA332-5329-4A0C-AB77-FD3D24C42FE1}" srcOrd="0" destOrd="0" presId="urn:microsoft.com/office/officeart/2005/8/layout/hList1"/>
    <dgm:cxn modelId="{8A1233F0-73A5-4F23-82A8-FB9200956F03}" type="presOf" srcId="{FED74E48-B09D-4380-9C9D-0EEE297DE628}" destId="{9D0C7E94-E439-4E96-94E4-C5ECF4BE2E5E}" srcOrd="0" destOrd="0" presId="urn:microsoft.com/office/officeart/2005/8/layout/hList1"/>
    <dgm:cxn modelId="{876BB983-066C-48A5-A0DE-7AFB6E0113CD}" type="presParOf" srcId="{39E73AB2-681D-443E-AD88-28D6ECFEFB92}" destId="{EF5DF43E-A2C4-4811-A8BF-55D1C1DE9539}" srcOrd="0" destOrd="0" presId="urn:microsoft.com/office/officeart/2005/8/layout/hList1"/>
    <dgm:cxn modelId="{9BC47D31-A1B2-4F52-A2F1-3F345BC8CEC2}" type="presParOf" srcId="{EF5DF43E-A2C4-4811-A8BF-55D1C1DE9539}" destId="{0467F8AC-1B66-4C0E-BFEC-3A90602F1544}" srcOrd="0" destOrd="0" presId="urn:microsoft.com/office/officeart/2005/8/layout/hList1"/>
    <dgm:cxn modelId="{F7F5A4E5-68C5-44CC-B557-785134DFE795}" type="presParOf" srcId="{EF5DF43E-A2C4-4811-A8BF-55D1C1DE9539}" destId="{9D0C7E94-E439-4E96-94E4-C5ECF4BE2E5E}" srcOrd="1" destOrd="0" presId="urn:microsoft.com/office/officeart/2005/8/layout/hList1"/>
    <dgm:cxn modelId="{292E89CB-3D54-42FF-9F81-664A43463B21}" type="presParOf" srcId="{39E73AB2-681D-443E-AD88-28D6ECFEFB92}" destId="{3F93C91A-E869-4F07-AA33-6D86A4DAEEBE}" srcOrd="1" destOrd="0" presId="urn:microsoft.com/office/officeart/2005/8/layout/hList1"/>
    <dgm:cxn modelId="{AE291778-18F9-4B9F-AE8D-91AC5148DB95}" type="presParOf" srcId="{39E73AB2-681D-443E-AD88-28D6ECFEFB92}" destId="{E55D3C26-604A-45B7-84AE-7B5EDB86CE8C}" srcOrd="2" destOrd="0" presId="urn:microsoft.com/office/officeart/2005/8/layout/hList1"/>
    <dgm:cxn modelId="{DE4BD243-59D5-4255-AB3D-7D773A3CFA70}" type="presParOf" srcId="{E55D3C26-604A-45B7-84AE-7B5EDB86CE8C}" destId="{7E757D15-93C8-4625-A85B-B43200EBD476}" srcOrd="0" destOrd="0" presId="urn:microsoft.com/office/officeart/2005/8/layout/hList1"/>
    <dgm:cxn modelId="{253827D8-BBBC-46A7-8F05-1EA9BA38A3B3}" type="presParOf" srcId="{E55D3C26-604A-45B7-84AE-7B5EDB86CE8C}" destId="{C5A4E44A-8455-4727-B95F-AF89630D6676}" srcOrd="1" destOrd="0" presId="urn:microsoft.com/office/officeart/2005/8/layout/hList1"/>
    <dgm:cxn modelId="{BA5E2BD3-C51F-42E0-AE13-4882557569ED}" type="presParOf" srcId="{39E73AB2-681D-443E-AD88-28D6ECFEFB92}" destId="{45CF1CD7-58A2-4CD1-A1D3-EC8B982C01BF}" srcOrd="3" destOrd="0" presId="urn:microsoft.com/office/officeart/2005/8/layout/hList1"/>
    <dgm:cxn modelId="{01B948EF-F37B-410F-86F6-15E2C2296303}" type="presParOf" srcId="{39E73AB2-681D-443E-AD88-28D6ECFEFB92}" destId="{3AAB69E3-1730-4D23-8AB0-102053DB4E13}" srcOrd="4" destOrd="0" presId="urn:microsoft.com/office/officeart/2005/8/layout/hList1"/>
    <dgm:cxn modelId="{3F203F3A-0192-418E-A9F3-7A8B04B2C421}" type="presParOf" srcId="{3AAB69E3-1730-4D23-8AB0-102053DB4E13}" destId="{29ECA332-5329-4A0C-AB77-FD3D24C42FE1}" srcOrd="0" destOrd="0" presId="urn:microsoft.com/office/officeart/2005/8/layout/hList1"/>
    <dgm:cxn modelId="{4632C1CD-8236-4C2D-AE70-125E2C965BE4}" type="presParOf" srcId="{3AAB69E3-1730-4D23-8AB0-102053DB4E13}" destId="{3E82CE57-A0E7-4007-B524-794364A540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A1C7FA-B67D-4521-AC61-4C39AE21855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0A3BA-34AB-467F-B143-AC04EDDC77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Notice is captured in a Receipt</a:t>
          </a:r>
        </a:p>
      </dgm:t>
    </dgm:pt>
    <dgm:pt modelId="{E235E5A6-B4E6-495B-B443-295C4220FD02}" type="parTrans" cxnId="{43E60A42-482F-4C4C-8647-BE76755C1B29}">
      <dgm:prSet/>
      <dgm:spPr/>
      <dgm:t>
        <a:bodyPr/>
        <a:lstStyle/>
        <a:p>
          <a:endParaRPr lang="en-US"/>
        </a:p>
      </dgm:t>
    </dgm:pt>
    <dgm:pt modelId="{3CF35AB1-1A9E-4D57-8152-CEB34280AC48}" type="sibTrans" cxnId="{43E60A42-482F-4C4C-8647-BE76755C1B29}">
      <dgm:prSet/>
      <dgm:spPr/>
      <dgm:t>
        <a:bodyPr/>
        <a:lstStyle/>
        <a:p>
          <a:endParaRPr lang="en-US"/>
        </a:p>
      </dgm:t>
    </dgm:pt>
    <dgm:pt modelId="{C132E42E-D0C1-491A-812E-7D93A3C326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is used to create a 2 Factor Notice (2FN) w/ optional Cyber Notary </a:t>
          </a:r>
        </a:p>
      </dgm:t>
    </dgm:pt>
    <dgm:pt modelId="{CEF61F0C-ACC0-4D38-A333-1329F3F46338}" type="parTrans" cxnId="{BB409E58-019B-4F13-ACBF-7E4C94E1E13E}">
      <dgm:prSet/>
      <dgm:spPr/>
      <dgm:t>
        <a:bodyPr/>
        <a:lstStyle/>
        <a:p>
          <a:endParaRPr lang="en-US"/>
        </a:p>
      </dgm:t>
    </dgm:pt>
    <dgm:pt modelId="{8504BEF0-E64D-4124-89DC-0E2F9B033C7F}" type="sibTrans" cxnId="{BB409E58-019B-4F13-ACBF-7E4C94E1E13E}">
      <dgm:prSet/>
      <dgm:spPr/>
      <dgm:t>
        <a:bodyPr/>
        <a:lstStyle/>
        <a:p>
          <a:endParaRPr lang="en-US"/>
        </a:p>
      </dgm:t>
    </dgm:pt>
    <dgm:pt modelId="{41F6FC15-EBF8-44A9-AD0F-7491A38EA1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Notice of Risk</a:t>
          </a:r>
        </a:p>
      </dgm:t>
    </dgm:pt>
    <dgm:pt modelId="{C35EF3D4-4439-4AEE-87BF-CAB5F3B3C07F}" type="parTrans" cxnId="{A6F2449B-F3AF-439C-8CE4-C998553A31CE}">
      <dgm:prSet/>
      <dgm:spPr/>
      <dgm:t>
        <a:bodyPr/>
        <a:lstStyle/>
        <a:p>
          <a:endParaRPr lang="en-US"/>
        </a:p>
      </dgm:t>
    </dgm:pt>
    <dgm:pt modelId="{27FD3242-84C2-4F64-AA8C-B66A876BCED8}" type="sibTrans" cxnId="{A6F2449B-F3AF-439C-8CE4-C998553A31CE}">
      <dgm:prSet/>
      <dgm:spPr/>
      <dgm:t>
        <a:bodyPr/>
        <a:lstStyle/>
        <a:p>
          <a:endParaRPr lang="en-US"/>
        </a:p>
      </dgm:t>
    </dgm:pt>
    <dgm:pt modelId="{FEB8DB5E-269D-4B55-80D0-6CF441F3E3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Proof of Notice</a:t>
          </a:r>
        </a:p>
      </dgm:t>
    </dgm:pt>
    <dgm:pt modelId="{5C9EEAC2-B51B-4E77-BD67-461327299B9F}" type="parTrans" cxnId="{5679C4DE-DFD5-4AB9-B839-AA55F9DC9804}">
      <dgm:prSet/>
      <dgm:spPr/>
      <dgm:t>
        <a:bodyPr/>
        <a:lstStyle/>
        <a:p>
          <a:endParaRPr lang="en-US"/>
        </a:p>
      </dgm:t>
    </dgm:pt>
    <dgm:pt modelId="{7BC351DF-218C-4875-9999-6CF9B2E4BAD0}" type="sibTrans" cxnId="{5679C4DE-DFD5-4AB9-B839-AA55F9DC9804}">
      <dgm:prSet/>
      <dgm:spPr/>
      <dgm:t>
        <a:bodyPr/>
        <a:lstStyle/>
        <a:p>
          <a:endParaRPr lang="en-US"/>
        </a:p>
      </dgm:t>
    </dgm:pt>
    <dgm:pt modelId="{6F201673-D631-44CD-9463-00884FFACE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is used to create a Record and Relationship that can have a Digital Twin</a:t>
          </a:r>
        </a:p>
      </dgm:t>
    </dgm:pt>
    <dgm:pt modelId="{70B549EA-A15C-4BFB-9824-88197AE98926}" type="parTrans" cxnId="{B7DA4DB5-2231-4F29-8AD3-F86604D73C95}">
      <dgm:prSet/>
      <dgm:spPr/>
      <dgm:t>
        <a:bodyPr/>
        <a:lstStyle/>
        <a:p>
          <a:endParaRPr lang="en-US"/>
        </a:p>
      </dgm:t>
    </dgm:pt>
    <dgm:pt modelId="{76ABD789-D10A-41F6-A1DA-4172B906DCC5}" type="sibTrans" cxnId="{B7DA4DB5-2231-4F29-8AD3-F86604D73C95}">
      <dgm:prSet/>
      <dgm:spPr/>
      <dgm:t>
        <a:bodyPr/>
        <a:lstStyle/>
        <a:p>
          <a:endParaRPr lang="en-US"/>
        </a:p>
      </dgm:t>
    </dgm:pt>
    <dgm:pt modelId="{6DAA9D5E-C67C-4B8E-AD01-9916879FFA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Consent Receipt is generated and added to the Record (RoPA) to Govern processing (Access)</a:t>
          </a:r>
        </a:p>
      </dgm:t>
    </dgm:pt>
    <dgm:pt modelId="{513B5B2A-EAD1-40E5-94D0-9690A66EFF68}" type="parTrans" cxnId="{2949E248-355B-44AC-B637-15AA1D54674A}">
      <dgm:prSet/>
      <dgm:spPr/>
      <dgm:t>
        <a:bodyPr/>
        <a:lstStyle/>
        <a:p>
          <a:endParaRPr lang="en-US"/>
        </a:p>
      </dgm:t>
    </dgm:pt>
    <dgm:pt modelId="{A1B08FC5-A5B1-4C14-BE13-504A21F192F0}" type="sibTrans" cxnId="{2949E248-355B-44AC-B637-15AA1D54674A}">
      <dgm:prSet/>
      <dgm:spPr/>
      <dgm:t>
        <a:bodyPr/>
        <a:lstStyle/>
        <a:p>
          <a:endParaRPr lang="en-US"/>
        </a:p>
      </dgm:t>
    </dgm:pt>
    <dgm:pt modelId="{E31776AA-DFE3-4B7E-BF6E-0AC6793FD5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Does not require identification of the Person/PII Principal/Data Subject</a:t>
          </a:r>
        </a:p>
      </dgm:t>
    </dgm:pt>
    <dgm:pt modelId="{F1F730EF-AB2C-4277-BBF5-4E07845B01DB}" type="parTrans" cxnId="{EF3DFB56-4645-466A-A96F-68D261BA1877}">
      <dgm:prSet/>
      <dgm:spPr/>
      <dgm:t>
        <a:bodyPr/>
        <a:lstStyle/>
        <a:p>
          <a:endParaRPr lang="en-US"/>
        </a:p>
      </dgm:t>
    </dgm:pt>
    <dgm:pt modelId="{A989C02A-1DF3-4F2A-A34D-B29C85289D1C}" type="sibTrans" cxnId="{EF3DFB56-4645-466A-A96F-68D261BA1877}">
      <dgm:prSet/>
      <dgm:spPr/>
      <dgm:t>
        <a:bodyPr/>
        <a:lstStyle/>
        <a:p>
          <a:endParaRPr lang="en-US"/>
        </a:p>
      </dgm:t>
    </dgm:pt>
    <dgm:pt modelId="{9722687D-91D3-4FD2-A535-D181EB568B72}" type="pres">
      <dgm:prSet presAssocID="{81A1C7FA-B67D-4521-AC61-4C39AE218551}" presName="root" presStyleCnt="0">
        <dgm:presLayoutVars>
          <dgm:dir/>
          <dgm:resizeHandles val="exact"/>
        </dgm:presLayoutVars>
      </dgm:prSet>
      <dgm:spPr/>
    </dgm:pt>
    <dgm:pt modelId="{A1F300AE-6DB4-47B5-97ED-66D9D4E73539}" type="pres">
      <dgm:prSet presAssocID="{A970A3BA-34AB-467F-B143-AC04EDDC7714}" presName="compNode" presStyleCnt="0"/>
      <dgm:spPr/>
    </dgm:pt>
    <dgm:pt modelId="{42BA43B5-E238-409D-B71F-9580CDD45266}" type="pres">
      <dgm:prSet presAssocID="{A970A3BA-34AB-467F-B143-AC04EDDC7714}" presName="bgRect" presStyleLbl="bgShp" presStyleIdx="0" presStyleCnt="4"/>
      <dgm:spPr/>
    </dgm:pt>
    <dgm:pt modelId="{6D2C4FD7-B0B7-4B27-AA18-F98113804CD8}" type="pres">
      <dgm:prSet presAssocID="{A970A3BA-34AB-467F-B143-AC04EDDC771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2275F966-89EC-4238-A79B-C7125A6D3F4A}" type="pres">
      <dgm:prSet presAssocID="{A970A3BA-34AB-467F-B143-AC04EDDC7714}" presName="spaceRect" presStyleCnt="0"/>
      <dgm:spPr/>
    </dgm:pt>
    <dgm:pt modelId="{F41BCB46-E2EB-420B-927F-2E9A43AFC06C}" type="pres">
      <dgm:prSet presAssocID="{A970A3BA-34AB-467F-B143-AC04EDDC7714}" presName="parTx" presStyleLbl="revTx" presStyleIdx="0" presStyleCnt="6">
        <dgm:presLayoutVars>
          <dgm:chMax val="0"/>
          <dgm:chPref val="0"/>
        </dgm:presLayoutVars>
      </dgm:prSet>
      <dgm:spPr/>
    </dgm:pt>
    <dgm:pt modelId="{CF88442A-3BF2-4D33-901A-AA68C2FDE20F}" type="pres">
      <dgm:prSet presAssocID="{3CF35AB1-1A9E-4D57-8152-CEB34280AC48}" presName="sibTrans" presStyleCnt="0"/>
      <dgm:spPr/>
    </dgm:pt>
    <dgm:pt modelId="{D15184D7-00AB-4662-9DFA-4A8AF036486A}" type="pres">
      <dgm:prSet presAssocID="{C132E42E-D0C1-491A-812E-7D93A3C326F3}" presName="compNode" presStyleCnt="0"/>
      <dgm:spPr/>
    </dgm:pt>
    <dgm:pt modelId="{F7630385-4A8E-415C-95D6-A042FA064939}" type="pres">
      <dgm:prSet presAssocID="{C132E42E-D0C1-491A-812E-7D93A3C326F3}" presName="bgRect" presStyleLbl="bgShp" presStyleIdx="1" presStyleCnt="4"/>
      <dgm:spPr/>
    </dgm:pt>
    <dgm:pt modelId="{66D5D5B6-4A73-4789-A683-3F2D92A71946}" type="pres">
      <dgm:prSet presAssocID="{C132E42E-D0C1-491A-812E-7D93A3C326F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8167E8EF-B7B9-4799-AD25-AF7FD053694F}" type="pres">
      <dgm:prSet presAssocID="{C132E42E-D0C1-491A-812E-7D93A3C326F3}" presName="spaceRect" presStyleCnt="0"/>
      <dgm:spPr/>
    </dgm:pt>
    <dgm:pt modelId="{9625F51A-F395-4A36-8E08-53F16AEE4C0C}" type="pres">
      <dgm:prSet presAssocID="{C132E42E-D0C1-491A-812E-7D93A3C326F3}" presName="parTx" presStyleLbl="revTx" presStyleIdx="1" presStyleCnt="6">
        <dgm:presLayoutVars>
          <dgm:chMax val="0"/>
          <dgm:chPref val="0"/>
        </dgm:presLayoutVars>
      </dgm:prSet>
      <dgm:spPr/>
    </dgm:pt>
    <dgm:pt modelId="{2D4363C2-3F33-4C12-ABA8-3372E78DE2F0}" type="pres">
      <dgm:prSet presAssocID="{C132E42E-D0C1-491A-812E-7D93A3C326F3}" presName="desTx" presStyleLbl="revTx" presStyleIdx="2" presStyleCnt="6">
        <dgm:presLayoutVars/>
      </dgm:prSet>
      <dgm:spPr/>
    </dgm:pt>
    <dgm:pt modelId="{A9FF1BFC-EF4C-4625-8368-7905DF636B18}" type="pres">
      <dgm:prSet presAssocID="{8504BEF0-E64D-4124-89DC-0E2F9B033C7F}" presName="sibTrans" presStyleCnt="0"/>
      <dgm:spPr/>
    </dgm:pt>
    <dgm:pt modelId="{86FC7BA5-A38E-421D-BA59-958D01A7EA5D}" type="pres">
      <dgm:prSet presAssocID="{6F201673-D631-44CD-9463-00884FFACE45}" presName="compNode" presStyleCnt="0"/>
      <dgm:spPr/>
    </dgm:pt>
    <dgm:pt modelId="{FDDDFEB2-06CA-486C-B616-4446A635A4EF}" type="pres">
      <dgm:prSet presAssocID="{6F201673-D631-44CD-9463-00884FFACE45}" presName="bgRect" presStyleLbl="bgShp" presStyleIdx="2" presStyleCnt="4"/>
      <dgm:spPr/>
    </dgm:pt>
    <dgm:pt modelId="{67B4F26E-819F-49D2-B7A0-A8CCCD88C9E4}" type="pres">
      <dgm:prSet presAssocID="{6F201673-D631-44CD-9463-00884FFACE4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2293BADD-10B6-43ED-AD84-05480FD68B74}" type="pres">
      <dgm:prSet presAssocID="{6F201673-D631-44CD-9463-00884FFACE45}" presName="spaceRect" presStyleCnt="0"/>
      <dgm:spPr/>
    </dgm:pt>
    <dgm:pt modelId="{D647D00E-A719-45C4-9C35-0FA0D480DEE4}" type="pres">
      <dgm:prSet presAssocID="{6F201673-D631-44CD-9463-00884FFACE45}" presName="parTx" presStyleLbl="revTx" presStyleIdx="3" presStyleCnt="6">
        <dgm:presLayoutVars>
          <dgm:chMax val="0"/>
          <dgm:chPref val="0"/>
        </dgm:presLayoutVars>
      </dgm:prSet>
      <dgm:spPr/>
    </dgm:pt>
    <dgm:pt modelId="{E5EAC3D1-589D-4F00-92F9-5AA112718F18}" type="pres">
      <dgm:prSet presAssocID="{76ABD789-D10A-41F6-A1DA-4172B906DCC5}" presName="sibTrans" presStyleCnt="0"/>
      <dgm:spPr/>
    </dgm:pt>
    <dgm:pt modelId="{54299ED3-4C5B-47C9-B844-8794E0072F1A}" type="pres">
      <dgm:prSet presAssocID="{6DAA9D5E-C67C-4B8E-AD01-9916879FFA7A}" presName="compNode" presStyleCnt="0"/>
      <dgm:spPr/>
    </dgm:pt>
    <dgm:pt modelId="{36602F0C-0610-4E47-AF23-03293CD2735A}" type="pres">
      <dgm:prSet presAssocID="{6DAA9D5E-C67C-4B8E-AD01-9916879FFA7A}" presName="bgRect" presStyleLbl="bgShp" presStyleIdx="3" presStyleCnt="4"/>
      <dgm:spPr/>
    </dgm:pt>
    <dgm:pt modelId="{97C169C5-F374-4FDF-B445-18B0745DB949}" type="pres">
      <dgm:prSet presAssocID="{6DAA9D5E-C67C-4B8E-AD01-9916879FFA7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E09905A9-F108-4AFB-96F8-A547BF0A1E21}" type="pres">
      <dgm:prSet presAssocID="{6DAA9D5E-C67C-4B8E-AD01-9916879FFA7A}" presName="spaceRect" presStyleCnt="0"/>
      <dgm:spPr/>
    </dgm:pt>
    <dgm:pt modelId="{CA77EC1D-0BCD-478E-ADE1-B0465DD67125}" type="pres">
      <dgm:prSet presAssocID="{6DAA9D5E-C67C-4B8E-AD01-9916879FFA7A}" presName="parTx" presStyleLbl="revTx" presStyleIdx="4" presStyleCnt="6">
        <dgm:presLayoutVars>
          <dgm:chMax val="0"/>
          <dgm:chPref val="0"/>
        </dgm:presLayoutVars>
      </dgm:prSet>
      <dgm:spPr/>
    </dgm:pt>
    <dgm:pt modelId="{11A84481-F48B-4BEF-81AD-B1FC6A63A639}" type="pres">
      <dgm:prSet presAssocID="{6DAA9D5E-C67C-4B8E-AD01-9916879FFA7A}" presName="desTx" presStyleLbl="revTx" presStyleIdx="5" presStyleCnt="6">
        <dgm:presLayoutVars/>
      </dgm:prSet>
      <dgm:spPr/>
    </dgm:pt>
  </dgm:ptLst>
  <dgm:cxnLst>
    <dgm:cxn modelId="{9FE6DD31-5D07-4717-82B8-27AECA66504D}" type="presOf" srcId="{A970A3BA-34AB-467F-B143-AC04EDDC7714}" destId="{F41BCB46-E2EB-420B-927F-2E9A43AFC06C}" srcOrd="0" destOrd="0" presId="urn:microsoft.com/office/officeart/2018/2/layout/IconVerticalSolidList"/>
    <dgm:cxn modelId="{9F059B41-1BCD-4521-8605-3118E7F98786}" type="presOf" srcId="{6F201673-D631-44CD-9463-00884FFACE45}" destId="{D647D00E-A719-45C4-9C35-0FA0D480DEE4}" srcOrd="0" destOrd="0" presId="urn:microsoft.com/office/officeart/2018/2/layout/IconVerticalSolidList"/>
    <dgm:cxn modelId="{43E60A42-482F-4C4C-8647-BE76755C1B29}" srcId="{81A1C7FA-B67D-4521-AC61-4C39AE218551}" destId="{A970A3BA-34AB-467F-B143-AC04EDDC7714}" srcOrd="0" destOrd="0" parTransId="{E235E5A6-B4E6-495B-B443-295C4220FD02}" sibTransId="{3CF35AB1-1A9E-4D57-8152-CEB34280AC48}"/>
    <dgm:cxn modelId="{2949E248-355B-44AC-B637-15AA1D54674A}" srcId="{81A1C7FA-B67D-4521-AC61-4C39AE218551}" destId="{6DAA9D5E-C67C-4B8E-AD01-9916879FFA7A}" srcOrd="3" destOrd="0" parTransId="{513B5B2A-EAD1-40E5-94D0-9690A66EFF68}" sibTransId="{A1B08FC5-A5B1-4C14-BE13-504A21F192F0}"/>
    <dgm:cxn modelId="{C6730B71-BD81-4266-946A-39B1F88A3E5F}" type="presOf" srcId="{41F6FC15-EBF8-44A9-AD0F-7491A38EA17A}" destId="{2D4363C2-3F33-4C12-ABA8-3372E78DE2F0}" srcOrd="0" destOrd="0" presId="urn:microsoft.com/office/officeart/2018/2/layout/IconVerticalSolidList"/>
    <dgm:cxn modelId="{EF3DFB56-4645-466A-A96F-68D261BA1877}" srcId="{6DAA9D5E-C67C-4B8E-AD01-9916879FFA7A}" destId="{E31776AA-DFE3-4B7E-BF6E-0AC6793FD555}" srcOrd="0" destOrd="0" parTransId="{F1F730EF-AB2C-4277-BBF5-4E07845B01DB}" sibTransId="{A989C02A-1DF3-4F2A-A34D-B29C85289D1C}"/>
    <dgm:cxn modelId="{BB409E58-019B-4F13-ACBF-7E4C94E1E13E}" srcId="{81A1C7FA-B67D-4521-AC61-4C39AE218551}" destId="{C132E42E-D0C1-491A-812E-7D93A3C326F3}" srcOrd="1" destOrd="0" parTransId="{CEF61F0C-ACC0-4D38-A333-1329F3F46338}" sibTransId="{8504BEF0-E64D-4124-89DC-0E2F9B033C7F}"/>
    <dgm:cxn modelId="{404AF97C-F870-4F2A-A2FC-7A83DC8336AD}" type="presOf" srcId="{81A1C7FA-B67D-4521-AC61-4C39AE218551}" destId="{9722687D-91D3-4FD2-A535-D181EB568B72}" srcOrd="0" destOrd="0" presId="urn:microsoft.com/office/officeart/2018/2/layout/IconVerticalSolidList"/>
    <dgm:cxn modelId="{A6F2449B-F3AF-439C-8CE4-C998553A31CE}" srcId="{C132E42E-D0C1-491A-812E-7D93A3C326F3}" destId="{41F6FC15-EBF8-44A9-AD0F-7491A38EA17A}" srcOrd="0" destOrd="0" parTransId="{C35EF3D4-4439-4AEE-87BF-CAB5F3B3C07F}" sibTransId="{27FD3242-84C2-4F64-AA8C-B66A876BCED8}"/>
    <dgm:cxn modelId="{338F249E-B392-4A1D-9BE4-BE225F5397F2}" type="presOf" srcId="{C132E42E-D0C1-491A-812E-7D93A3C326F3}" destId="{9625F51A-F395-4A36-8E08-53F16AEE4C0C}" srcOrd="0" destOrd="0" presId="urn:microsoft.com/office/officeart/2018/2/layout/IconVerticalSolidList"/>
    <dgm:cxn modelId="{B7DA4DB5-2231-4F29-8AD3-F86604D73C95}" srcId="{81A1C7FA-B67D-4521-AC61-4C39AE218551}" destId="{6F201673-D631-44CD-9463-00884FFACE45}" srcOrd="2" destOrd="0" parTransId="{70B549EA-A15C-4BFB-9824-88197AE98926}" sibTransId="{76ABD789-D10A-41F6-A1DA-4172B906DCC5}"/>
    <dgm:cxn modelId="{566FA1B9-06DC-4559-ACEE-AC8C10F54CB6}" type="presOf" srcId="{FEB8DB5E-269D-4B55-80D0-6CF441F3E368}" destId="{2D4363C2-3F33-4C12-ABA8-3372E78DE2F0}" srcOrd="0" destOrd="1" presId="urn:microsoft.com/office/officeart/2018/2/layout/IconVerticalSolidList"/>
    <dgm:cxn modelId="{33A374DA-99CB-49A9-AA1B-8E8FC9258048}" type="presOf" srcId="{E31776AA-DFE3-4B7E-BF6E-0AC6793FD555}" destId="{11A84481-F48B-4BEF-81AD-B1FC6A63A639}" srcOrd="0" destOrd="0" presId="urn:microsoft.com/office/officeart/2018/2/layout/IconVerticalSolidList"/>
    <dgm:cxn modelId="{5679C4DE-DFD5-4AB9-B839-AA55F9DC9804}" srcId="{C132E42E-D0C1-491A-812E-7D93A3C326F3}" destId="{FEB8DB5E-269D-4B55-80D0-6CF441F3E368}" srcOrd="1" destOrd="0" parTransId="{5C9EEAC2-B51B-4E77-BD67-461327299B9F}" sibTransId="{7BC351DF-218C-4875-9999-6CF9B2E4BAD0}"/>
    <dgm:cxn modelId="{1CE51AF1-BCAA-4414-85EE-DCCDB5388E8C}" type="presOf" srcId="{6DAA9D5E-C67C-4B8E-AD01-9916879FFA7A}" destId="{CA77EC1D-0BCD-478E-ADE1-B0465DD67125}" srcOrd="0" destOrd="0" presId="urn:microsoft.com/office/officeart/2018/2/layout/IconVerticalSolidList"/>
    <dgm:cxn modelId="{6EFA780B-0010-421A-BA49-0EF30FD4585E}" type="presParOf" srcId="{9722687D-91D3-4FD2-A535-D181EB568B72}" destId="{A1F300AE-6DB4-47B5-97ED-66D9D4E73539}" srcOrd="0" destOrd="0" presId="urn:microsoft.com/office/officeart/2018/2/layout/IconVerticalSolidList"/>
    <dgm:cxn modelId="{3EB3E132-2DE3-4F80-B29A-8D03AE50E417}" type="presParOf" srcId="{A1F300AE-6DB4-47B5-97ED-66D9D4E73539}" destId="{42BA43B5-E238-409D-B71F-9580CDD45266}" srcOrd="0" destOrd="0" presId="urn:microsoft.com/office/officeart/2018/2/layout/IconVerticalSolidList"/>
    <dgm:cxn modelId="{5249FE00-A643-4C73-A190-B225F2E37C42}" type="presParOf" srcId="{A1F300AE-6DB4-47B5-97ED-66D9D4E73539}" destId="{6D2C4FD7-B0B7-4B27-AA18-F98113804CD8}" srcOrd="1" destOrd="0" presId="urn:microsoft.com/office/officeart/2018/2/layout/IconVerticalSolidList"/>
    <dgm:cxn modelId="{8A209876-DD7B-4DD8-8BE0-8E7C53EE780B}" type="presParOf" srcId="{A1F300AE-6DB4-47B5-97ED-66D9D4E73539}" destId="{2275F966-89EC-4238-A79B-C7125A6D3F4A}" srcOrd="2" destOrd="0" presId="urn:microsoft.com/office/officeart/2018/2/layout/IconVerticalSolidList"/>
    <dgm:cxn modelId="{21CFAB0D-BE41-4897-92C0-AC0F74CCA21E}" type="presParOf" srcId="{A1F300AE-6DB4-47B5-97ED-66D9D4E73539}" destId="{F41BCB46-E2EB-420B-927F-2E9A43AFC06C}" srcOrd="3" destOrd="0" presId="urn:microsoft.com/office/officeart/2018/2/layout/IconVerticalSolidList"/>
    <dgm:cxn modelId="{62FE7E4D-4B9B-462A-BA99-7E49CFB79E4A}" type="presParOf" srcId="{9722687D-91D3-4FD2-A535-D181EB568B72}" destId="{CF88442A-3BF2-4D33-901A-AA68C2FDE20F}" srcOrd="1" destOrd="0" presId="urn:microsoft.com/office/officeart/2018/2/layout/IconVerticalSolidList"/>
    <dgm:cxn modelId="{C5307503-0255-4D75-B86F-F46ADA69CAE3}" type="presParOf" srcId="{9722687D-91D3-4FD2-A535-D181EB568B72}" destId="{D15184D7-00AB-4662-9DFA-4A8AF036486A}" srcOrd="2" destOrd="0" presId="urn:microsoft.com/office/officeart/2018/2/layout/IconVerticalSolidList"/>
    <dgm:cxn modelId="{1E4B3752-6C25-494E-94AD-65849C83BE1A}" type="presParOf" srcId="{D15184D7-00AB-4662-9DFA-4A8AF036486A}" destId="{F7630385-4A8E-415C-95D6-A042FA064939}" srcOrd="0" destOrd="0" presId="urn:microsoft.com/office/officeart/2018/2/layout/IconVerticalSolidList"/>
    <dgm:cxn modelId="{E1B1F151-04BA-4190-8D98-B9879793DA50}" type="presParOf" srcId="{D15184D7-00AB-4662-9DFA-4A8AF036486A}" destId="{66D5D5B6-4A73-4789-A683-3F2D92A71946}" srcOrd="1" destOrd="0" presId="urn:microsoft.com/office/officeart/2018/2/layout/IconVerticalSolidList"/>
    <dgm:cxn modelId="{20FCFA11-4E55-4422-972C-E1CA5DAB9D68}" type="presParOf" srcId="{D15184D7-00AB-4662-9DFA-4A8AF036486A}" destId="{8167E8EF-B7B9-4799-AD25-AF7FD053694F}" srcOrd="2" destOrd="0" presId="urn:microsoft.com/office/officeart/2018/2/layout/IconVerticalSolidList"/>
    <dgm:cxn modelId="{A68B36DD-65FF-413F-8081-1ADE51C785F8}" type="presParOf" srcId="{D15184D7-00AB-4662-9DFA-4A8AF036486A}" destId="{9625F51A-F395-4A36-8E08-53F16AEE4C0C}" srcOrd="3" destOrd="0" presId="urn:microsoft.com/office/officeart/2018/2/layout/IconVerticalSolidList"/>
    <dgm:cxn modelId="{508FFD11-1270-4CF1-BCC8-2385FB38F9E5}" type="presParOf" srcId="{D15184D7-00AB-4662-9DFA-4A8AF036486A}" destId="{2D4363C2-3F33-4C12-ABA8-3372E78DE2F0}" srcOrd="4" destOrd="0" presId="urn:microsoft.com/office/officeart/2018/2/layout/IconVerticalSolidList"/>
    <dgm:cxn modelId="{D02DDC84-DC29-4786-947B-8B83F5727F6B}" type="presParOf" srcId="{9722687D-91D3-4FD2-A535-D181EB568B72}" destId="{A9FF1BFC-EF4C-4625-8368-7905DF636B18}" srcOrd="3" destOrd="0" presId="urn:microsoft.com/office/officeart/2018/2/layout/IconVerticalSolidList"/>
    <dgm:cxn modelId="{4B995A3E-31A4-4282-88DE-FE7B6053ADA6}" type="presParOf" srcId="{9722687D-91D3-4FD2-A535-D181EB568B72}" destId="{86FC7BA5-A38E-421D-BA59-958D01A7EA5D}" srcOrd="4" destOrd="0" presId="urn:microsoft.com/office/officeart/2018/2/layout/IconVerticalSolidList"/>
    <dgm:cxn modelId="{9E6CCF98-381D-4612-A179-5D0332306EF5}" type="presParOf" srcId="{86FC7BA5-A38E-421D-BA59-958D01A7EA5D}" destId="{FDDDFEB2-06CA-486C-B616-4446A635A4EF}" srcOrd="0" destOrd="0" presId="urn:microsoft.com/office/officeart/2018/2/layout/IconVerticalSolidList"/>
    <dgm:cxn modelId="{921996D0-6737-4FAC-A464-CED512348BF6}" type="presParOf" srcId="{86FC7BA5-A38E-421D-BA59-958D01A7EA5D}" destId="{67B4F26E-819F-49D2-B7A0-A8CCCD88C9E4}" srcOrd="1" destOrd="0" presId="urn:microsoft.com/office/officeart/2018/2/layout/IconVerticalSolidList"/>
    <dgm:cxn modelId="{ED95F981-9107-4ADB-9C4B-CE3EA212AB94}" type="presParOf" srcId="{86FC7BA5-A38E-421D-BA59-958D01A7EA5D}" destId="{2293BADD-10B6-43ED-AD84-05480FD68B74}" srcOrd="2" destOrd="0" presId="urn:microsoft.com/office/officeart/2018/2/layout/IconVerticalSolidList"/>
    <dgm:cxn modelId="{BD0153B1-FE01-49F8-893E-EE2C81FA9228}" type="presParOf" srcId="{86FC7BA5-A38E-421D-BA59-958D01A7EA5D}" destId="{D647D00E-A719-45C4-9C35-0FA0D480DEE4}" srcOrd="3" destOrd="0" presId="urn:microsoft.com/office/officeart/2018/2/layout/IconVerticalSolidList"/>
    <dgm:cxn modelId="{31191C98-7950-4763-8EBD-B4631EB26EF0}" type="presParOf" srcId="{9722687D-91D3-4FD2-A535-D181EB568B72}" destId="{E5EAC3D1-589D-4F00-92F9-5AA112718F18}" srcOrd="5" destOrd="0" presId="urn:microsoft.com/office/officeart/2018/2/layout/IconVerticalSolidList"/>
    <dgm:cxn modelId="{EDEE41C1-4A9B-4C78-9751-90DD0F90509C}" type="presParOf" srcId="{9722687D-91D3-4FD2-A535-D181EB568B72}" destId="{54299ED3-4C5B-47C9-B844-8794E0072F1A}" srcOrd="6" destOrd="0" presId="urn:microsoft.com/office/officeart/2018/2/layout/IconVerticalSolidList"/>
    <dgm:cxn modelId="{754D2DC7-777C-430D-8B97-237C02E214B2}" type="presParOf" srcId="{54299ED3-4C5B-47C9-B844-8794E0072F1A}" destId="{36602F0C-0610-4E47-AF23-03293CD2735A}" srcOrd="0" destOrd="0" presId="urn:microsoft.com/office/officeart/2018/2/layout/IconVerticalSolidList"/>
    <dgm:cxn modelId="{83D48061-39D1-4A91-AD20-2896A7E47DAE}" type="presParOf" srcId="{54299ED3-4C5B-47C9-B844-8794E0072F1A}" destId="{97C169C5-F374-4FDF-B445-18B0745DB949}" srcOrd="1" destOrd="0" presId="urn:microsoft.com/office/officeart/2018/2/layout/IconVerticalSolidList"/>
    <dgm:cxn modelId="{DF9D3821-B2CA-4423-9CCC-5F43B7893B81}" type="presParOf" srcId="{54299ED3-4C5B-47C9-B844-8794E0072F1A}" destId="{E09905A9-F108-4AFB-96F8-A547BF0A1E21}" srcOrd="2" destOrd="0" presId="urn:microsoft.com/office/officeart/2018/2/layout/IconVerticalSolidList"/>
    <dgm:cxn modelId="{8B291D84-E769-43AA-9966-71C770FFA71F}" type="presParOf" srcId="{54299ED3-4C5B-47C9-B844-8794E0072F1A}" destId="{CA77EC1D-0BCD-478E-ADE1-B0465DD67125}" srcOrd="3" destOrd="0" presId="urn:microsoft.com/office/officeart/2018/2/layout/IconVerticalSolidList"/>
    <dgm:cxn modelId="{19EBDE03-7753-42BD-8B9F-859683FC952E}" type="presParOf" srcId="{54299ED3-4C5B-47C9-B844-8794E0072F1A}" destId="{11A84481-F48B-4BEF-81AD-B1FC6A63A63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9C28B9-42BB-4D3D-81A0-F8814D28992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854A9E-4CBA-4A90-9870-3EDC6DFF036F}">
      <dgm:prSet/>
      <dgm:spPr/>
      <dgm:t>
        <a:bodyPr/>
        <a:lstStyle/>
        <a:p>
          <a:r>
            <a:rPr lang="en-US"/>
            <a:t>Improved risk management</a:t>
          </a:r>
        </a:p>
      </dgm:t>
    </dgm:pt>
    <dgm:pt modelId="{B8C3705F-B79D-45BF-BEB5-2ADD13D548CB}" type="parTrans" cxnId="{16428740-E888-4261-847A-C676E5B1F167}">
      <dgm:prSet/>
      <dgm:spPr/>
      <dgm:t>
        <a:bodyPr/>
        <a:lstStyle/>
        <a:p>
          <a:endParaRPr lang="en-US"/>
        </a:p>
      </dgm:t>
    </dgm:pt>
    <dgm:pt modelId="{1A90C955-CB9E-4FE4-9D2A-A177A156DB9B}" type="sibTrans" cxnId="{16428740-E888-4261-847A-C676E5B1F167}">
      <dgm:prSet/>
      <dgm:spPr/>
      <dgm:t>
        <a:bodyPr/>
        <a:lstStyle/>
        <a:p>
          <a:endParaRPr lang="en-US"/>
        </a:p>
      </dgm:t>
    </dgm:pt>
    <dgm:pt modelId="{83AE41D7-26DD-4ED0-94AE-FCD9767C237D}">
      <dgm:prSet/>
      <dgm:spPr/>
      <dgm:t>
        <a:bodyPr/>
        <a:lstStyle/>
        <a:p>
          <a:r>
            <a:rPr lang="en-US"/>
            <a:t>Privacy</a:t>
          </a:r>
        </a:p>
      </dgm:t>
    </dgm:pt>
    <dgm:pt modelId="{B62E3517-FA78-41F5-9F9E-8861EA6234DD}" type="parTrans" cxnId="{DF0F1E80-ACD9-4BD0-9399-B0A45D759383}">
      <dgm:prSet/>
      <dgm:spPr/>
      <dgm:t>
        <a:bodyPr/>
        <a:lstStyle/>
        <a:p>
          <a:endParaRPr lang="en-US"/>
        </a:p>
      </dgm:t>
    </dgm:pt>
    <dgm:pt modelId="{5F90935B-E39F-41F3-AC2A-AFF425C0B5D0}" type="sibTrans" cxnId="{DF0F1E80-ACD9-4BD0-9399-B0A45D759383}">
      <dgm:prSet/>
      <dgm:spPr/>
      <dgm:t>
        <a:bodyPr/>
        <a:lstStyle/>
        <a:p>
          <a:endParaRPr lang="en-US"/>
        </a:p>
      </dgm:t>
    </dgm:pt>
    <dgm:pt modelId="{70F519AC-4A1C-4106-A57D-C79545A68EF2}">
      <dgm:prSet/>
      <dgm:spPr/>
      <dgm:t>
        <a:bodyPr/>
        <a:lstStyle/>
        <a:p>
          <a:r>
            <a:rPr lang="en-US"/>
            <a:t>Security</a:t>
          </a:r>
        </a:p>
      </dgm:t>
    </dgm:pt>
    <dgm:pt modelId="{2C2CB2E6-94CC-46FC-9804-7C9258F88E89}" type="parTrans" cxnId="{27DB5CF2-DD03-4452-AC77-DEB3518DD834}">
      <dgm:prSet/>
      <dgm:spPr/>
      <dgm:t>
        <a:bodyPr/>
        <a:lstStyle/>
        <a:p>
          <a:endParaRPr lang="en-US"/>
        </a:p>
      </dgm:t>
    </dgm:pt>
    <dgm:pt modelId="{59C3F5A7-5CF2-42B9-90B5-4A886B35C220}" type="sibTrans" cxnId="{27DB5CF2-DD03-4452-AC77-DEB3518DD834}">
      <dgm:prSet/>
      <dgm:spPr/>
      <dgm:t>
        <a:bodyPr/>
        <a:lstStyle/>
        <a:p>
          <a:endParaRPr lang="en-US"/>
        </a:p>
      </dgm:t>
    </dgm:pt>
    <dgm:pt modelId="{BA43151D-073F-4047-B480-931190B0573E}">
      <dgm:prSet/>
      <dgm:spPr/>
      <dgm:t>
        <a:bodyPr/>
        <a:lstStyle/>
        <a:p>
          <a:r>
            <a:rPr lang="en-US"/>
            <a:t>Increased value of data</a:t>
          </a:r>
        </a:p>
      </dgm:t>
    </dgm:pt>
    <dgm:pt modelId="{7400DE48-053B-4E9E-B460-0718FB96947D}" type="parTrans" cxnId="{E92729F0-6D7F-474D-8B27-BAEC84936134}">
      <dgm:prSet/>
      <dgm:spPr/>
      <dgm:t>
        <a:bodyPr/>
        <a:lstStyle/>
        <a:p>
          <a:endParaRPr lang="en-US"/>
        </a:p>
      </dgm:t>
    </dgm:pt>
    <dgm:pt modelId="{1E6B456C-BFE3-496A-AAF7-A8D104C0B5EC}" type="sibTrans" cxnId="{E92729F0-6D7F-474D-8B27-BAEC84936134}">
      <dgm:prSet/>
      <dgm:spPr/>
      <dgm:t>
        <a:bodyPr/>
        <a:lstStyle/>
        <a:p>
          <a:endParaRPr lang="en-US"/>
        </a:p>
      </dgm:t>
    </dgm:pt>
    <dgm:pt modelId="{AE27DD8F-2A0B-42F0-8006-7BABE4047EB9}">
      <dgm:prSet/>
      <dgm:spPr/>
      <dgm:t>
        <a:bodyPr/>
        <a:lstStyle/>
        <a:p>
          <a:r>
            <a:rPr lang="en-US"/>
            <a:t>Cutting out intermediaries</a:t>
          </a:r>
        </a:p>
      </dgm:t>
    </dgm:pt>
    <dgm:pt modelId="{B63C23C8-2583-4726-95CF-93389D29A461}" type="parTrans" cxnId="{0144081C-7A41-47B7-84EF-C45A99648C13}">
      <dgm:prSet/>
      <dgm:spPr/>
      <dgm:t>
        <a:bodyPr/>
        <a:lstStyle/>
        <a:p>
          <a:endParaRPr lang="en-US"/>
        </a:p>
      </dgm:t>
    </dgm:pt>
    <dgm:pt modelId="{A7BC767F-BDA4-4682-83AC-4FE25795A8A2}" type="sibTrans" cxnId="{0144081C-7A41-47B7-84EF-C45A99648C13}">
      <dgm:prSet/>
      <dgm:spPr/>
      <dgm:t>
        <a:bodyPr/>
        <a:lstStyle/>
        <a:p>
          <a:endParaRPr lang="en-US"/>
        </a:p>
      </dgm:t>
    </dgm:pt>
    <dgm:pt modelId="{76590E10-FE9D-4A10-9EDA-5C847ED2C62E}">
      <dgm:prSet/>
      <dgm:spPr/>
      <dgm:t>
        <a:bodyPr/>
        <a:lstStyle/>
        <a:p>
          <a:r>
            <a:rPr lang="en-US"/>
            <a:t>Speed</a:t>
          </a:r>
        </a:p>
      </dgm:t>
    </dgm:pt>
    <dgm:pt modelId="{67700864-68EC-4EA1-983A-6999111EA115}" type="parTrans" cxnId="{EE61D0CF-6D20-449A-91DA-DBC26CB0AB31}">
      <dgm:prSet/>
      <dgm:spPr/>
      <dgm:t>
        <a:bodyPr/>
        <a:lstStyle/>
        <a:p>
          <a:endParaRPr lang="en-US"/>
        </a:p>
      </dgm:t>
    </dgm:pt>
    <dgm:pt modelId="{1B74838B-41E7-443D-8DCA-4C38FA17FC6C}" type="sibTrans" cxnId="{EE61D0CF-6D20-449A-91DA-DBC26CB0AB31}">
      <dgm:prSet/>
      <dgm:spPr/>
      <dgm:t>
        <a:bodyPr/>
        <a:lstStyle/>
        <a:p>
          <a:endParaRPr lang="en-US"/>
        </a:p>
      </dgm:t>
    </dgm:pt>
    <dgm:pt modelId="{D47C8802-D429-4ACC-A660-5EA3C033E696}">
      <dgm:prSet/>
      <dgm:spPr/>
      <dgm:t>
        <a:bodyPr/>
        <a:lstStyle/>
        <a:p>
          <a:r>
            <a:rPr lang="en-US"/>
            <a:t>Accuracy</a:t>
          </a:r>
        </a:p>
      </dgm:t>
    </dgm:pt>
    <dgm:pt modelId="{670728A5-6101-4B31-8D39-55CE7F8180C1}" type="parTrans" cxnId="{0A27D478-9FED-4A58-9476-02735671A237}">
      <dgm:prSet/>
      <dgm:spPr/>
      <dgm:t>
        <a:bodyPr/>
        <a:lstStyle/>
        <a:p>
          <a:endParaRPr lang="en-US"/>
        </a:p>
      </dgm:t>
    </dgm:pt>
    <dgm:pt modelId="{B7FD17A4-C046-4C38-A41C-1B5B79EBA3D5}" type="sibTrans" cxnId="{0A27D478-9FED-4A58-9476-02735671A237}">
      <dgm:prSet/>
      <dgm:spPr/>
      <dgm:t>
        <a:bodyPr/>
        <a:lstStyle/>
        <a:p>
          <a:endParaRPr lang="en-US"/>
        </a:p>
      </dgm:t>
    </dgm:pt>
    <dgm:pt modelId="{4BEA1601-6969-4DBC-8D15-D2A4262A0053}">
      <dgm:prSet/>
      <dgm:spPr/>
      <dgm:t>
        <a:bodyPr/>
        <a:lstStyle/>
        <a:p>
          <a:r>
            <a:rPr lang="en-US"/>
            <a:t>Validity</a:t>
          </a:r>
        </a:p>
      </dgm:t>
    </dgm:pt>
    <dgm:pt modelId="{825D9D98-AAD2-4E1A-A0F6-0967E881C8AB}" type="parTrans" cxnId="{96C89881-0AB0-4840-8437-AEA7A1572031}">
      <dgm:prSet/>
      <dgm:spPr/>
      <dgm:t>
        <a:bodyPr/>
        <a:lstStyle/>
        <a:p>
          <a:endParaRPr lang="en-US"/>
        </a:p>
      </dgm:t>
    </dgm:pt>
    <dgm:pt modelId="{3EADDC4B-D8C3-49AF-ABF9-DD4BDE3D3169}" type="sibTrans" cxnId="{96C89881-0AB0-4840-8437-AEA7A1572031}">
      <dgm:prSet/>
      <dgm:spPr/>
      <dgm:t>
        <a:bodyPr/>
        <a:lstStyle/>
        <a:p>
          <a:endParaRPr lang="en-US"/>
        </a:p>
      </dgm:t>
    </dgm:pt>
    <dgm:pt modelId="{27A11745-BB60-465F-AA3F-D63E74B14D98}">
      <dgm:prSet/>
      <dgm:spPr/>
      <dgm:t>
        <a:bodyPr/>
        <a:lstStyle/>
        <a:p>
          <a:r>
            <a:rPr lang="en-US"/>
            <a:t>Operational efficiency</a:t>
          </a:r>
        </a:p>
      </dgm:t>
    </dgm:pt>
    <dgm:pt modelId="{D48C13A6-C811-4EB7-8493-7A5FFF7BEA86}" type="parTrans" cxnId="{FB64B610-4491-44DC-95C5-22A72A1B2737}">
      <dgm:prSet/>
      <dgm:spPr/>
      <dgm:t>
        <a:bodyPr/>
        <a:lstStyle/>
        <a:p>
          <a:endParaRPr lang="en-US"/>
        </a:p>
      </dgm:t>
    </dgm:pt>
    <dgm:pt modelId="{C0E0D3C3-5EC9-43C3-8F17-7B0A7AE6303C}" type="sibTrans" cxnId="{FB64B610-4491-44DC-95C5-22A72A1B2737}">
      <dgm:prSet/>
      <dgm:spPr/>
      <dgm:t>
        <a:bodyPr/>
        <a:lstStyle/>
        <a:p>
          <a:endParaRPr lang="en-US"/>
        </a:p>
      </dgm:t>
    </dgm:pt>
    <dgm:pt modelId="{099F43FF-1ECB-4668-98E0-37A4B77DE483}">
      <dgm:prSet/>
      <dgm:spPr/>
      <dgm:t>
        <a:bodyPr/>
        <a:lstStyle/>
        <a:p>
          <a:r>
            <a:rPr lang="en-US"/>
            <a:t>Authoritative at decision point</a:t>
          </a:r>
        </a:p>
      </dgm:t>
    </dgm:pt>
    <dgm:pt modelId="{31E72D40-6D6E-4CA5-AD37-6A06DD2B3334}" type="parTrans" cxnId="{88F5859F-6C09-4008-9522-D6F03602A478}">
      <dgm:prSet/>
      <dgm:spPr/>
      <dgm:t>
        <a:bodyPr/>
        <a:lstStyle/>
        <a:p>
          <a:endParaRPr lang="en-US"/>
        </a:p>
      </dgm:t>
    </dgm:pt>
    <dgm:pt modelId="{2731604F-591C-4B01-9D5C-805F49053FFA}" type="sibTrans" cxnId="{88F5859F-6C09-4008-9522-D6F03602A478}">
      <dgm:prSet/>
      <dgm:spPr/>
      <dgm:t>
        <a:bodyPr/>
        <a:lstStyle/>
        <a:p>
          <a:endParaRPr lang="en-US"/>
        </a:p>
      </dgm:t>
    </dgm:pt>
    <dgm:pt modelId="{E1466491-2653-4790-9B7C-4D61E18305E7}">
      <dgm:prSet/>
      <dgm:spPr/>
      <dgm:t>
        <a:bodyPr/>
        <a:lstStyle/>
        <a:p>
          <a:r>
            <a:rPr lang="en-US"/>
            <a:t>No Questions Unasked</a:t>
          </a:r>
        </a:p>
      </dgm:t>
    </dgm:pt>
    <dgm:pt modelId="{4F452664-49D1-43E7-A1FB-D29DA6D56A8D}" type="parTrans" cxnId="{4ACA18F3-A3B6-4DE3-8063-D5186E15DD82}">
      <dgm:prSet/>
      <dgm:spPr/>
      <dgm:t>
        <a:bodyPr/>
        <a:lstStyle/>
        <a:p>
          <a:endParaRPr lang="en-US"/>
        </a:p>
      </dgm:t>
    </dgm:pt>
    <dgm:pt modelId="{8FBE3BF3-1E4F-4060-B5E9-C9BD9C040322}" type="sibTrans" cxnId="{4ACA18F3-A3B6-4DE3-8063-D5186E15DD82}">
      <dgm:prSet/>
      <dgm:spPr/>
      <dgm:t>
        <a:bodyPr/>
        <a:lstStyle/>
        <a:p>
          <a:endParaRPr lang="en-US"/>
        </a:p>
      </dgm:t>
    </dgm:pt>
    <dgm:pt modelId="{0BA1D20E-19D4-445B-9611-04E4E2F11D7F}" type="pres">
      <dgm:prSet presAssocID="{EB9C28B9-42BB-4D3D-81A0-F8814D28992E}" presName="theList" presStyleCnt="0">
        <dgm:presLayoutVars>
          <dgm:dir/>
          <dgm:animLvl val="lvl"/>
          <dgm:resizeHandles val="exact"/>
        </dgm:presLayoutVars>
      </dgm:prSet>
      <dgm:spPr/>
    </dgm:pt>
    <dgm:pt modelId="{4A4CE198-0409-47A2-8ECC-391FE5BB6A29}" type="pres">
      <dgm:prSet presAssocID="{F9854A9E-4CBA-4A90-9870-3EDC6DFF036F}" presName="compNode" presStyleCnt="0"/>
      <dgm:spPr/>
    </dgm:pt>
    <dgm:pt modelId="{55746F19-2E90-4461-A5FA-24DE17906A89}" type="pres">
      <dgm:prSet presAssocID="{F9854A9E-4CBA-4A90-9870-3EDC6DFF036F}" presName="noGeometry" presStyleCnt="0"/>
      <dgm:spPr/>
    </dgm:pt>
    <dgm:pt modelId="{C73CDF88-3854-4020-8865-E9B49A2166A0}" type="pres">
      <dgm:prSet presAssocID="{F9854A9E-4CBA-4A90-9870-3EDC6DFF036F}" presName="childTextVisible" presStyleLbl="bgAccFollowNode1" presStyleIdx="0" presStyleCnt="3">
        <dgm:presLayoutVars>
          <dgm:bulletEnabled val="1"/>
        </dgm:presLayoutVars>
      </dgm:prSet>
      <dgm:spPr/>
    </dgm:pt>
    <dgm:pt modelId="{868F01F5-DDBB-4809-A1B7-23EB44EF4862}" type="pres">
      <dgm:prSet presAssocID="{F9854A9E-4CBA-4A90-9870-3EDC6DFF036F}" presName="childTextHidden" presStyleLbl="bgAccFollowNode1" presStyleIdx="0" presStyleCnt="3"/>
      <dgm:spPr/>
    </dgm:pt>
    <dgm:pt modelId="{520BAAA0-0BF2-4B0F-AC6D-6E1463117D7D}" type="pres">
      <dgm:prSet presAssocID="{F9854A9E-4CBA-4A90-9870-3EDC6DFF036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3E68DF1-FFF5-4B27-8501-F60686B0E5F4}" type="pres">
      <dgm:prSet presAssocID="{F9854A9E-4CBA-4A90-9870-3EDC6DFF036F}" presName="aSpace" presStyleCnt="0"/>
      <dgm:spPr/>
    </dgm:pt>
    <dgm:pt modelId="{A27D2BD5-5BA6-42A3-B89F-58AC672D00CD}" type="pres">
      <dgm:prSet presAssocID="{BA43151D-073F-4047-B480-931190B0573E}" presName="compNode" presStyleCnt="0"/>
      <dgm:spPr/>
    </dgm:pt>
    <dgm:pt modelId="{49BD2457-40BB-456F-AE7D-809BF57BD111}" type="pres">
      <dgm:prSet presAssocID="{BA43151D-073F-4047-B480-931190B0573E}" presName="noGeometry" presStyleCnt="0"/>
      <dgm:spPr/>
    </dgm:pt>
    <dgm:pt modelId="{145CB191-62E2-4DD3-A369-5CDAEE1B14A6}" type="pres">
      <dgm:prSet presAssocID="{BA43151D-073F-4047-B480-931190B0573E}" presName="childTextVisible" presStyleLbl="bgAccFollowNode1" presStyleIdx="1" presStyleCnt="3">
        <dgm:presLayoutVars>
          <dgm:bulletEnabled val="1"/>
        </dgm:presLayoutVars>
      </dgm:prSet>
      <dgm:spPr/>
    </dgm:pt>
    <dgm:pt modelId="{2186D5B9-7460-4BC6-A426-D3EF662172B2}" type="pres">
      <dgm:prSet presAssocID="{BA43151D-073F-4047-B480-931190B0573E}" presName="childTextHidden" presStyleLbl="bgAccFollowNode1" presStyleIdx="1" presStyleCnt="3"/>
      <dgm:spPr/>
    </dgm:pt>
    <dgm:pt modelId="{235EE31F-1AE5-49B2-A91E-F411FDBF2C9E}" type="pres">
      <dgm:prSet presAssocID="{BA43151D-073F-4047-B480-931190B0573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1B80102-19CA-43D1-8F0C-CE03BF323DC1}" type="pres">
      <dgm:prSet presAssocID="{BA43151D-073F-4047-B480-931190B0573E}" presName="aSpace" presStyleCnt="0"/>
      <dgm:spPr/>
    </dgm:pt>
    <dgm:pt modelId="{6678D76C-4A94-4758-B806-2BF18BA936DD}" type="pres">
      <dgm:prSet presAssocID="{27A11745-BB60-465F-AA3F-D63E74B14D98}" presName="compNode" presStyleCnt="0"/>
      <dgm:spPr/>
    </dgm:pt>
    <dgm:pt modelId="{1573943A-CFDC-4B1C-9F20-764DFBE018E2}" type="pres">
      <dgm:prSet presAssocID="{27A11745-BB60-465F-AA3F-D63E74B14D98}" presName="noGeometry" presStyleCnt="0"/>
      <dgm:spPr/>
    </dgm:pt>
    <dgm:pt modelId="{680CF2D1-0647-42D0-8878-1735D4E692E7}" type="pres">
      <dgm:prSet presAssocID="{27A11745-BB60-465F-AA3F-D63E74B14D98}" presName="childTextVisible" presStyleLbl="bgAccFollowNode1" presStyleIdx="2" presStyleCnt="3">
        <dgm:presLayoutVars>
          <dgm:bulletEnabled val="1"/>
        </dgm:presLayoutVars>
      </dgm:prSet>
      <dgm:spPr/>
    </dgm:pt>
    <dgm:pt modelId="{385FBC42-0C97-4040-9E23-9BC9C04A8E06}" type="pres">
      <dgm:prSet presAssocID="{27A11745-BB60-465F-AA3F-D63E74B14D98}" presName="childTextHidden" presStyleLbl="bgAccFollowNode1" presStyleIdx="2" presStyleCnt="3"/>
      <dgm:spPr/>
    </dgm:pt>
    <dgm:pt modelId="{5D9ED3AF-06B8-4BF0-AF27-23AD23D7F36A}" type="pres">
      <dgm:prSet presAssocID="{27A11745-BB60-465F-AA3F-D63E74B14D9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3E127A10-1E94-45CE-96BC-892EF1A916AD}" type="presOf" srcId="{F9854A9E-4CBA-4A90-9870-3EDC6DFF036F}" destId="{520BAAA0-0BF2-4B0F-AC6D-6E1463117D7D}" srcOrd="0" destOrd="0" presId="urn:microsoft.com/office/officeart/2005/8/layout/hProcess6"/>
    <dgm:cxn modelId="{FB64B610-4491-44DC-95C5-22A72A1B2737}" srcId="{EB9C28B9-42BB-4D3D-81A0-F8814D28992E}" destId="{27A11745-BB60-465F-AA3F-D63E74B14D98}" srcOrd="2" destOrd="0" parTransId="{D48C13A6-C811-4EB7-8493-7A5FFF7BEA86}" sibTransId="{C0E0D3C3-5EC9-43C3-8F17-7B0A7AE6303C}"/>
    <dgm:cxn modelId="{0144081C-7A41-47B7-84EF-C45A99648C13}" srcId="{BA43151D-073F-4047-B480-931190B0573E}" destId="{AE27DD8F-2A0B-42F0-8006-7BABE4047EB9}" srcOrd="0" destOrd="0" parTransId="{B63C23C8-2583-4726-95CF-93389D29A461}" sibTransId="{A7BC767F-BDA4-4682-83AC-4FE25795A8A2}"/>
    <dgm:cxn modelId="{A6498F30-D672-4126-B17F-3AC9B370EB9C}" type="presOf" srcId="{76590E10-FE9D-4A10-9EDA-5C847ED2C62E}" destId="{145CB191-62E2-4DD3-A369-5CDAEE1B14A6}" srcOrd="0" destOrd="1" presId="urn:microsoft.com/office/officeart/2005/8/layout/hProcess6"/>
    <dgm:cxn modelId="{92B8A833-E2F8-4DB9-9E54-87BA9CEBBCCB}" type="presOf" srcId="{27A11745-BB60-465F-AA3F-D63E74B14D98}" destId="{5D9ED3AF-06B8-4BF0-AF27-23AD23D7F36A}" srcOrd="0" destOrd="0" presId="urn:microsoft.com/office/officeart/2005/8/layout/hProcess6"/>
    <dgm:cxn modelId="{16428740-E888-4261-847A-C676E5B1F167}" srcId="{EB9C28B9-42BB-4D3D-81A0-F8814D28992E}" destId="{F9854A9E-4CBA-4A90-9870-3EDC6DFF036F}" srcOrd="0" destOrd="0" parTransId="{B8C3705F-B79D-45BF-BEB5-2ADD13D548CB}" sibTransId="{1A90C955-CB9E-4FE4-9D2A-A177A156DB9B}"/>
    <dgm:cxn modelId="{5E6A1C68-C856-4529-9B51-B2F924C11184}" type="presOf" srcId="{E1466491-2653-4790-9B7C-4D61E18305E7}" destId="{385FBC42-0C97-4040-9E23-9BC9C04A8E06}" srcOrd="1" destOrd="1" presId="urn:microsoft.com/office/officeart/2005/8/layout/hProcess6"/>
    <dgm:cxn modelId="{E3D22548-9175-49DE-B21C-FDB7F992F05F}" type="presOf" srcId="{099F43FF-1ECB-4668-98E0-37A4B77DE483}" destId="{385FBC42-0C97-4040-9E23-9BC9C04A8E06}" srcOrd="1" destOrd="0" presId="urn:microsoft.com/office/officeart/2005/8/layout/hProcess6"/>
    <dgm:cxn modelId="{FD5D9656-5AAB-46D5-B245-33FFD901C93F}" type="presOf" srcId="{76590E10-FE9D-4A10-9EDA-5C847ED2C62E}" destId="{2186D5B9-7460-4BC6-A426-D3EF662172B2}" srcOrd="1" destOrd="1" presId="urn:microsoft.com/office/officeart/2005/8/layout/hProcess6"/>
    <dgm:cxn modelId="{0A27D478-9FED-4A58-9476-02735671A237}" srcId="{BA43151D-073F-4047-B480-931190B0573E}" destId="{D47C8802-D429-4ACC-A660-5EA3C033E696}" srcOrd="2" destOrd="0" parTransId="{670728A5-6101-4B31-8D39-55CE7F8180C1}" sibTransId="{B7FD17A4-C046-4C38-A41C-1B5B79EBA3D5}"/>
    <dgm:cxn modelId="{DF0F1E80-ACD9-4BD0-9399-B0A45D759383}" srcId="{F9854A9E-4CBA-4A90-9870-3EDC6DFF036F}" destId="{83AE41D7-26DD-4ED0-94AE-FCD9767C237D}" srcOrd="0" destOrd="0" parTransId="{B62E3517-FA78-41F5-9F9E-8861EA6234DD}" sibTransId="{5F90935B-E39F-41F3-AC2A-AFF425C0B5D0}"/>
    <dgm:cxn modelId="{47B69481-1AEC-4ECF-8838-D79F3151A7C5}" type="presOf" srcId="{E1466491-2653-4790-9B7C-4D61E18305E7}" destId="{680CF2D1-0647-42D0-8878-1735D4E692E7}" srcOrd="0" destOrd="1" presId="urn:microsoft.com/office/officeart/2005/8/layout/hProcess6"/>
    <dgm:cxn modelId="{96C89881-0AB0-4840-8437-AEA7A1572031}" srcId="{D47C8802-D429-4ACC-A660-5EA3C033E696}" destId="{4BEA1601-6969-4DBC-8D15-D2A4262A0053}" srcOrd="0" destOrd="0" parTransId="{825D9D98-AAD2-4E1A-A0F6-0967E881C8AB}" sibTransId="{3EADDC4B-D8C3-49AF-ABF9-DD4BDE3D3169}"/>
    <dgm:cxn modelId="{421DF183-DED6-4042-90A1-3EF7FD849485}" type="presOf" srcId="{4BEA1601-6969-4DBC-8D15-D2A4262A0053}" destId="{2186D5B9-7460-4BC6-A426-D3EF662172B2}" srcOrd="1" destOrd="3" presId="urn:microsoft.com/office/officeart/2005/8/layout/hProcess6"/>
    <dgm:cxn modelId="{150DE68E-BEFB-4548-A963-9084591DB38A}" type="presOf" srcId="{AE27DD8F-2A0B-42F0-8006-7BABE4047EB9}" destId="{145CB191-62E2-4DD3-A369-5CDAEE1B14A6}" srcOrd="0" destOrd="0" presId="urn:microsoft.com/office/officeart/2005/8/layout/hProcess6"/>
    <dgm:cxn modelId="{062A3C94-C48F-4EE0-AECF-45792623C2EA}" type="presOf" srcId="{70F519AC-4A1C-4106-A57D-C79545A68EF2}" destId="{868F01F5-DDBB-4809-A1B7-23EB44EF4862}" srcOrd="1" destOrd="1" presId="urn:microsoft.com/office/officeart/2005/8/layout/hProcess6"/>
    <dgm:cxn modelId="{D83DCC99-58B8-4179-90E4-D3D1F75C317F}" type="presOf" srcId="{70F519AC-4A1C-4106-A57D-C79545A68EF2}" destId="{C73CDF88-3854-4020-8865-E9B49A2166A0}" srcOrd="0" destOrd="1" presId="urn:microsoft.com/office/officeart/2005/8/layout/hProcess6"/>
    <dgm:cxn modelId="{88F5859F-6C09-4008-9522-D6F03602A478}" srcId="{27A11745-BB60-465F-AA3F-D63E74B14D98}" destId="{099F43FF-1ECB-4668-98E0-37A4B77DE483}" srcOrd="0" destOrd="0" parTransId="{31E72D40-6D6E-4CA5-AD37-6A06DD2B3334}" sibTransId="{2731604F-591C-4B01-9D5C-805F49053FFA}"/>
    <dgm:cxn modelId="{4ADD28CE-D92E-437E-A34E-FA0BD0808CC0}" type="presOf" srcId="{BA43151D-073F-4047-B480-931190B0573E}" destId="{235EE31F-1AE5-49B2-A91E-F411FDBF2C9E}" srcOrd="0" destOrd="0" presId="urn:microsoft.com/office/officeart/2005/8/layout/hProcess6"/>
    <dgm:cxn modelId="{EE61D0CF-6D20-449A-91DA-DBC26CB0AB31}" srcId="{BA43151D-073F-4047-B480-931190B0573E}" destId="{76590E10-FE9D-4A10-9EDA-5C847ED2C62E}" srcOrd="1" destOrd="0" parTransId="{67700864-68EC-4EA1-983A-6999111EA115}" sibTransId="{1B74838B-41E7-443D-8DCA-4C38FA17FC6C}"/>
    <dgm:cxn modelId="{ED8B12D3-964D-4141-996D-3619559A25FE}" type="presOf" srcId="{AE27DD8F-2A0B-42F0-8006-7BABE4047EB9}" destId="{2186D5B9-7460-4BC6-A426-D3EF662172B2}" srcOrd="1" destOrd="0" presId="urn:microsoft.com/office/officeart/2005/8/layout/hProcess6"/>
    <dgm:cxn modelId="{745DCFD3-AF76-4259-93D0-BD2FFD1F6920}" type="presOf" srcId="{099F43FF-1ECB-4668-98E0-37A4B77DE483}" destId="{680CF2D1-0647-42D0-8878-1735D4E692E7}" srcOrd="0" destOrd="0" presId="urn:microsoft.com/office/officeart/2005/8/layout/hProcess6"/>
    <dgm:cxn modelId="{B52E35DD-CFC7-442E-89CD-872ED8D47130}" type="presOf" srcId="{83AE41D7-26DD-4ED0-94AE-FCD9767C237D}" destId="{C73CDF88-3854-4020-8865-E9B49A2166A0}" srcOrd="0" destOrd="0" presId="urn:microsoft.com/office/officeart/2005/8/layout/hProcess6"/>
    <dgm:cxn modelId="{78ABC9DF-8250-4994-9E5E-9FEDF1244330}" type="presOf" srcId="{EB9C28B9-42BB-4D3D-81A0-F8814D28992E}" destId="{0BA1D20E-19D4-445B-9611-04E4E2F11D7F}" srcOrd="0" destOrd="0" presId="urn:microsoft.com/office/officeart/2005/8/layout/hProcess6"/>
    <dgm:cxn modelId="{ABD70AE9-50F8-47ED-9023-2FA4F439D759}" type="presOf" srcId="{D47C8802-D429-4ACC-A660-5EA3C033E696}" destId="{2186D5B9-7460-4BC6-A426-D3EF662172B2}" srcOrd="1" destOrd="2" presId="urn:microsoft.com/office/officeart/2005/8/layout/hProcess6"/>
    <dgm:cxn modelId="{95BCCDE9-330C-4F14-BB02-DE870752DCDF}" type="presOf" srcId="{83AE41D7-26DD-4ED0-94AE-FCD9767C237D}" destId="{868F01F5-DDBB-4809-A1B7-23EB44EF4862}" srcOrd="1" destOrd="0" presId="urn:microsoft.com/office/officeart/2005/8/layout/hProcess6"/>
    <dgm:cxn modelId="{E92729F0-6D7F-474D-8B27-BAEC84936134}" srcId="{EB9C28B9-42BB-4D3D-81A0-F8814D28992E}" destId="{BA43151D-073F-4047-B480-931190B0573E}" srcOrd="1" destOrd="0" parTransId="{7400DE48-053B-4E9E-B460-0718FB96947D}" sibTransId="{1E6B456C-BFE3-496A-AAF7-A8D104C0B5EC}"/>
    <dgm:cxn modelId="{27DB5CF2-DD03-4452-AC77-DEB3518DD834}" srcId="{F9854A9E-4CBA-4A90-9870-3EDC6DFF036F}" destId="{70F519AC-4A1C-4106-A57D-C79545A68EF2}" srcOrd="1" destOrd="0" parTransId="{2C2CB2E6-94CC-46FC-9804-7C9258F88E89}" sibTransId="{59C3F5A7-5CF2-42B9-90B5-4A886B35C220}"/>
    <dgm:cxn modelId="{4ACA18F3-A3B6-4DE3-8063-D5186E15DD82}" srcId="{099F43FF-1ECB-4668-98E0-37A4B77DE483}" destId="{E1466491-2653-4790-9B7C-4D61E18305E7}" srcOrd="0" destOrd="0" parTransId="{4F452664-49D1-43E7-A1FB-D29DA6D56A8D}" sibTransId="{8FBE3BF3-1E4F-4060-B5E9-C9BD9C040322}"/>
    <dgm:cxn modelId="{29ACCBF5-1580-4DD4-9EC4-F5AB55779CDC}" type="presOf" srcId="{D47C8802-D429-4ACC-A660-5EA3C033E696}" destId="{145CB191-62E2-4DD3-A369-5CDAEE1B14A6}" srcOrd="0" destOrd="2" presId="urn:microsoft.com/office/officeart/2005/8/layout/hProcess6"/>
    <dgm:cxn modelId="{2F098BF6-586A-4E09-8838-E2916F3F35AE}" type="presOf" srcId="{4BEA1601-6969-4DBC-8D15-D2A4262A0053}" destId="{145CB191-62E2-4DD3-A369-5CDAEE1B14A6}" srcOrd="0" destOrd="3" presId="urn:microsoft.com/office/officeart/2005/8/layout/hProcess6"/>
    <dgm:cxn modelId="{D288FCA8-F08C-4098-9366-8BAF539081CE}" type="presParOf" srcId="{0BA1D20E-19D4-445B-9611-04E4E2F11D7F}" destId="{4A4CE198-0409-47A2-8ECC-391FE5BB6A29}" srcOrd="0" destOrd="0" presId="urn:microsoft.com/office/officeart/2005/8/layout/hProcess6"/>
    <dgm:cxn modelId="{F317A859-3BCB-46CA-84CA-AFC6F3DAAAA6}" type="presParOf" srcId="{4A4CE198-0409-47A2-8ECC-391FE5BB6A29}" destId="{55746F19-2E90-4461-A5FA-24DE17906A89}" srcOrd="0" destOrd="0" presId="urn:microsoft.com/office/officeart/2005/8/layout/hProcess6"/>
    <dgm:cxn modelId="{6DEAAF1D-0E6A-4883-98FC-30B04F459BE4}" type="presParOf" srcId="{4A4CE198-0409-47A2-8ECC-391FE5BB6A29}" destId="{C73CDF88-3854-4020-8865-E9B49A2166A0}" srcOrd="1" destOrd="0" presId="urn:microsoft.com/office/officeart/2005/8/layout/hProcess6"/>
    <dgm:cxn modelId="{BA18BD99-3616-4C85-97DE-0D80C40F30DE}" type="presParOf" srcId="{4A4CE198-0409-47A2-8ECC-391FE5BB6A29}" destId="{868F01F5-DDBB-4809-A1B7-23EB44EF4862}" srcOrd="2" destOrd="0" presId="urn:microsoft.com/office/officeart/2005/8/layout/hProcess6"/>
    <dgm:cxn modelId="{CE19328F-9D4F-4E13-ACB1-F466A839DBBA}" type="presParOf" srcId="{4A4CE198-0409-47A2-8ECC-391FE5BB6A29}" destId="{520BAAA0-0BF2-4B0F-AC6D-6E1463117D7D}" srcOrd="3" destOrd="0" presId="urn:microsoft.com/office/officeart/2005/8/layout/hProcess6"/>
    <dgm:cxn modelId="{D63B2249-9A1A-4DE7-BAFA-12286614AF2F}" type="presParOf" srcId="{0BA1D20E-19D4-445B-9611-04E4E2F11D7F}" destId="{23E68DF1-FFF5-4B27-8501-F60686B0E5F4}" srcOrd="1" destOrd="0" presId="urn:microsoft.com/office/officeart/2005/8/layout/hProcess6"/>
    <dgm:cxn modelId="{E0FDC7BA-7384-44A5-A115-20FDE073331F}" type="presParOf" srcId="{0BA1D20E-19D4-445B-9611-04E4E2F11D7F}" destId="{A27D2BD5-5BA6-42A3-B89F-58AC672D00CD}" srcOrd="2" destOrd="0" presId="urn:microsoft.com/office/officeart/2005/8/layout/hProcess6"/>
    <dgm:cxn modelId="{9BA4E9D7-715A-4982-B4DA-6E5B753EF72E}" type="presParOf" srcId="{A27D2BD5-5BA6-42A3-B89F-58AC672D00CD}" destId="{49BD2457-40BB-456F-AE7D-809BF57BD111}" srcOrd="0" destOrd="0" presId="urn:microsoft.com/office/officeart/2005/8/layout/hProcess6"/>
    <dgm:cxn modelId="{8F364A56-89D5-4F7B-A464-4E6DDBD7E77C}" type="presParOf" srcId="{A27D2BD5-5BA6-42A3-B89F-58AC672D00CD}" destId="{145CB191-62E2-4DD3-A369-5CDAEE1B14A6}" srcOrd="1" destOrd="0" presId="urn:microsoft.com/office/officeart/2005/8/layout/hProcess6"/>
    <dgm:cxn modelId="{00E8C6D5-CD72-4BBF-AA40-56EE4FB91C12}" type="presParOf" srcId="{A27D2BD5-5BA6-42A3-B89F-58AC672D00CD}" destId="{2186D5B9-7460-4BC6-A426-D3EF662172B2}" srcOrd="2" destOrd="0" presId="urn:microsoft.com/office/officeart/2005/8/layout/hProcess6"/>
    <dgm:cxn modelId="{8D389E73-8632-487B-9E44-CBFFFF1DF1FE}" type="presParOf" srcId="{A27D2BD5-5BA6-42A3-B89F-58AC672D00CD}" destId="{235EE31F-1AE5-49B2-A91E-F411FDBF2C9E}" srcOrd="3" destOrd="0" presId="urn:microsoft.com/office/officeart/2005/8/layout/hProcess6"/>
    <dgm:cxn modelId="{18EC04E0-78E5-48D5-A09B-2BE0500FA951}" type="presParOf" srcId="{0BA1D20E-19D4-445B-9611-04E4E2F11D7F}" destId="{71B80102-19CA-43D1-8F0C-CE03BF323DC1}" srcOrd="3" destOrd="0" presId="urn:microsoft.com/office/officeart/2005/8/layout/hProcess6"/>
    <dgm:cxn modelId="{EA850592-F3F0-4784-872E-91A3C27EBB0D}" type="presParOf" srcId="{0BA1D20E-19D4-445B-9611-04E4E2F11D7F}" destId="{6678D76C-4A94-4758-B806-2BF18BA936DD}" srcOrd="4" destOrd="0" presId="urn:microsoft.com/office/officeart/2005/8/layout/hProcess6"/>
    <dgm:cxn modelId="{816FE0CB-2722-4EBC-AEBB-43BA360D7E13}" type="presParOf" srcId="{6678D76C-4A94-4758-B806-2BF18BA936DD}" destId="{1573943A-CFDC-4B1C-9F20-764DFBE018E2}" srcOrd="0" destOrd="0" presId="urn:microsoft.com/office/officeart/2005/8/layout/hProcess6"/>
    <dgm:cxn modelId="{98ED3A6C-63C1-4F8F-8F91-015843014179}" type="presParOf" srcId="{6678D76C-4A94-4758-B806-2BF18BA936DD}" destId="{680CF2D1-0647-42D0-8878-1735D4E692E7}" srcOrd="1" destOrd="0" presId="urn:microsoft.com/office/officeart/2005/8/layout/hProcess6"/>
    <dgm:cxn modelId="{0A368B08-801C-4062-ACCB-5585F3F7CEB5}" type="presParOf" srcId="{6678D76C-4A94-4758-B806-2BF18BA936DD}" destId="{385FBC42-0C97-4040-9E23-9BC9C04A8E06}" srcOrd="2" destOrd="0" presId="urn:microsoft.com/office/officeart/2005/8/layout/hProcess6"/>
    <dgm:cxn modelId="{740ED235-FFAB-4963-A1DB-B0C68A2CBBDC}" type="presParOf" srcId="{6678D76C-4A94-4758-B806-2BF18BA936DD}" destId="{5D9ED3AF-06B8-4BF0-AF27-23AD23D7F36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8DBB9-76C6-4FA9-AE15-6024B0F2F03D}">
      <dsp:nvSpPr>
        <dsp:cNvPr id="0" name=""/>
        <dsp:cNvSpPr/>
      </dsp:nvSpPr>
      <dsp:spPr>
        <a:xfrm>
          <a:off x="4229" y="1514195"/>
          <a:ext cx="781101" cy="781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8F1CF-B962-4621-B119-55C5227C4411}">
      <dsp:nvSpPr>
        <dsp:cNvPr id="0" name=""/>
        <dsp:cNvSpPr/>
      </dsp:nvSpPr>
      <dsp:spPr>
        <a:xfrm>
          <a:off x="4229" y="2403556"/>
          <a:ext cx="2231718" cy="65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/>
            <a:t>Human to technology governance (human trust and control)​</a:t>
          </a:r>
          <a:endParaRPr lang="en-US" sz="1400" kern="1200"/>
        </a:p>
      </dsp:txBody>
      <dsp:txXfrm>
        <a:off x="4229" y="2403556"/>
        <a:ext cx="2231718" cy="659054"/>
      </dsp:txXfrm>
    </dsp:sp>
    <dsp:sp modelId="{B034A482-289D-4B23-AED7-E8FD1E4C3029}">
      <dsp:nvSpPr>
        <dsp:cNvPr id="0" name=""/>
        <dsp:cNvSpPr/>
      </dsp:nvSpPr>
      <dsp:spPr>
        <a:xfrm>
          <a:off x="4229" y="3112963"/>
          <a:ext cx="2231718" cy="918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E1136-F418-4C21-9E57-5804DE028518}">
      <dsp:nvSpPr>
        <dsp:cNvPr id="0" name=""/>
        <dsp:cNvSpPr/>
      </dsp:nvSpPr>
      <dsp:spPr>
        <a:xfrm>
          <a:off x="2626498" y="1514195"/>
          <a:ext cx="781101" cy="781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A091C-CB74-4CC7-9047-E19F7FFFE19C}">
      <dsp:nvSpPr>
        <dsp:cNvPr id="0" name=""/>
        <dsp:cNvSpPr/>
      </dsp:nvSpPr>
      <dsp:spPr>
        <a:xfrm>
          <a:off x="2626498" y="2403556"/>
          <a:ext cx="2231718" cy="65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/>
            <a:t>Requires an inversion of the present situation</a:t>
          </a:r>
          <a:endParaRPr lang="en-US" sz="1400" kern="1200"/>
        </a:p>
      </dsp:txBody>
      <dsp:txXfrm>
        <a:off x="2626498" y="2403556"/>
        <a:ext cx="2231718" cy="659054"/>
      </dsp:txXfrm>
    </dsp:sp>
    <dsp:sp modelId="{1FF6A7B9-FB7C-492E-A391-ADC09882CE24}">
      <dsp:nvSpPr>
        <dsp:cNvPr id="0" name=""/>
        <dsp:cNvSpPr/>
      </dsp:nvSpPr>
      <dsp:spPr>
        <a:xfrm>
          <a:off x="2626498" y="3112963"/>
          <a:ext cx="2231718" cy="918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Security/surveillance technology -&gt; human abuse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</a:t>
          </a:r>
          <a:r>
            <a:rPr lang="en-US" sz="1100" b="0" i="0" kern="1200"/>
            <a:t>uman uses -&gt; security/surveillance technology utility</a:t>
          </a:r>
          <a:br>
            <a:rPr lang="en-US" sz="1100" b="0" i="0" kern="1200"/>
          </a:br>
          <a:endParaRPr lang="en-US" sz="1100" kern="1200"/>
        </a:p>
      </dsp:txBody>
      <dsp:txXfrm>
        <a:off x="2626498" y="3112963"/>
        <a:ext cx="2231718" cy="918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7F8AC-1B66-4C0E-BFEC-3A90602F1544}">
      <dsp:nvSpPr>
        <dsp:cNvPr id="0" name=""/>
        <dsp:cNvSpPr/>
      </dsp:nvSpPr>
      <dsp:spPr>
        <a:xfrm>
          <a:off x="3429" y="711431"/>
          <a:ext cx="3343274" cy="123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Made by a human (Person, Data Subject, PII Principal) of the Controller (3</a:t>
          </a:r>
          <a:r>
            <a:rPr lang="en-US" sz="1900" b="1" kern="1200" baseline="30000"/>
            <a:t>rd</a:t>
          </a:r>
          <a:r>
            <a:rPr lang="en-US" sz="1900" b="1" kern="1200"/>
            <a:t> Party/Org, Data Controller, PII Controller)</a:t>
          </a:r>
          <a:endParaRPr lang="en-US" sz="1900" kern="1200"/>
        </a:p>
      </dsp:txBody>
      <dsp:txXfrm>
        <a:off x="3429" y="711431"/>
        <a:ext cx="3343274" cy="1238546"/>
      </dsp:txXfrm>
    </dsp:sp>
    <dsp:sp modelId="{9D0C7E94-E439-4E96-94E4-C5ECF4BE2E5E}">
      <dsp:nvSpPr>
        <dsp:cNvPr id="0" name=""/>
        <dsp:cNvSpPr/>
      </dsp:nvSpPr>
      <dsp:spPr>
        <a:xfrm>
          <a:off x="3429" y="1949977"/>
          <a:ext cx="3343274" cy="1688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Created independently of the controller using digital transparency</a:t>
          </a:r>
        </a:p>
      </dsp:txBody>
      <dsp:txXfrm>
        <a:off x="3429" y="1949977"/>
        <a:ext cx="3343274" cy="1688339"/>
      </dsp:txXfrm>
    </dsp:sp>
    <dsp:sp modelId="{7E757D15-93C8-4625-A85B-B43200EBD476}">
      <dsp:nvSpPr>
        <dsp:cNvPr id="0" name=""/>
        <dsp:cNvSpPr/>
      </dsp:nvSpPr>
      <dsp:spPr>
        <a:xfrm>
          <a:off x="3814762" y="711431"/>
          <a:ext cx="3343274" cy="123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Initially a receipt specific to the controller type – 2FN</a:t>
          </a:r>
          <a:endParaRPr lang="en-US" sz="1900" kern="1200"/>
        </a:p>
      </dsp:txBody>
      <dsp:txXfrm>
        <a:off x="3814762" y="711431"/>
        <a:ext cx="3343274" cy="1238546"/>
      </dsp:txXfrm>
    </dsp:sp>
    <dsp:sp modelId="{C5A4E44A-8455-4727-B95F-AF89630D6676}">
      <dsp:nvSpPr>
        <dsp:cNvPr id="0" name=""/>
        <dsp:cNvSpPr/>
      </dsp:nvSpPr>
      <dsp:spPr>
        <a:xfrm>
          <a:off x="3814762" y="1949977"/>
          <a:ext cx="3343274" cy="1688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Surveillance notice receipt – Notice of Risk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Proof of notice</a:t>
          </a:r>
        </a:p>
      </dsp:txBody>
      <dsp:txXfrm>
        <a:off x="3814762" y="1949977"/>
        <a:ext cx="3343274" cy="1688339"/>
      </dsp:txXfrm>
    </dsp:sp>
    <dsp:sp modelId="{29ECA332-5329-4A0C-AB77-FD3D24C42FE1}">
      <dsp:nvSpPr>
        <dsp:cNvPr id="0" name=""/>
        <dsp:cNvSpPr/>
      </dsp:nvSpPr>
      <dsp:spPr>
        <a:xfrm>
          <a:off x="7626096" y="711431"/>
          <a:ext cx="3343274" cy="123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Then used to make a record of the relationship with the controller</a:t>
          </a:r>
          <a:endParaRPr lang="en-US" sz="1900" kern="1200"/>
        </a:p>
      </dsp:txBody>
      <dsp:txXfrm>
        <a:off x="7626096" y="711431"/>
        <a:ext cx="3343274" cy="1238546"/>
      </dsp:txXfrm>
    </dsp:sp>
    <dsp:sp modelId="{3E82CE57-A0E7-4007-B524-794364A5406A}">
      <dsp:nvSpPr>
        <dsp:cNvPr id="0" name=""/>
        <dsp:cNvSpPr/>
      </dsp:nvSpPr>
      <dsp:spPr>
        <a:xfrm>
          <a:off x="7626096" y="1949977"/>
          <a:ext cx="3343274" cy="1688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Captures state (</a:t>
          </a:r>
          <a:r>
            <a:rPr lang="en-US" sz="1900" kern="1200" dirty="0" err="1"/>
            <a:t>RoPA</a:t>
          </a:r>
          <a:r>
            <a:rPr lang="en-US" sz="1900" kern="1200" dirty="0"/>
            <a:t> T)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Person (their digital agent) creates access tokens and maintains state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Personal access log</a:t>
          </a:r>
        </a:p>
      </dsp:txBody>
      <dsp:txXfrm>
        <a:off x="7626096" y="1949977"/>
        <a:ext cx="3343274" cy="1688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A43B5-E238-409D-B71F-9580CDD45266}">
      <dsp:nvSpPr>
        <dsp:cNvPr id="0" name=""/>
        <dsp:cNvSpPr/>
      </dsp:nvSpPr>
      <dsp:spPr>
        <a:xfrm>
          <a:off x="0" y="1805"/>
          <a:ext cx="10972800" cy="9149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C4FD7-B0B7-4B27-AA18-F98113804CD8}">
      <dsp:nvSpPr>
        <dsp:cNvPr id="0" name=""/>
        <dsp:cNvSpPr/>
      </dsp:nvSpPr>
      <dsp:spPr>
        <a:xfrm>
          <a:off x="276780" y="207675"/>
          <a:ext cx="503237" cy="5032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BCB46-E2EB-420B-927F-2E9A43AFC06C}">
      <dsp:nvSpPr>
        <dsp:cNvPr id="0" name=""/>
        <dsp:cNvSpPr/>
      </dsp:nvSpPr>
      <dsp:spPr>
        <a:xfrm>
          <a:off x="1056797" y="1805"/>
          <a:ext cx="9916002" cy="9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35" tIns="96835" rIns="96835" bIns="9683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Notice is captured in a Receipt</a:t>
          </a:r>
        </a:p>
      </dsp:txBody>
      <dsp:txXfrm>
        <a:off x="1056797" y="1805"/>
        <a:ext cx="9916002" cy="914976"/>
      </dsp:txXfrm>
    </dsp:sp>
    <dsp:sp modelId="{F7630385-4A8E-415C-95D6-A042FA064939}">
      <dsp:nvSpPr>
        <dsp:cNvPr id="0" name=""/>
        <dsp:cNvSpPr/>
      </dsp:nvSpPr>
      <dsp:spPr>
        <a:xfrm>
          <a:off x="0" y="1145525"/>
          <a:ext cx="10972800" cy="9149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5D5B6-4A73-4789-A683-3F2D92A71946}">
      <dsp:nvSpPr>
        <dsp:cNvPr id="0" name=""/>
        <dsp:cNvSpPr/>
      </dsp:nvSpPr>
      <dsp:spPr>
        <a:xfrm>
          <a:off x="276780" y="1351395"/>
          <a:ext cx="503237" cy="5032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5F51A-F395-4A36-8E08-53F16AEE4C0C}">
      <dsp:nvSpPr>
        <dsp:cNvPr id="0" name=""/>
        <dsp:cNvSpPr/>
      </dsp:nvSpPr>
      <dsp:spPr>
        <a:xfrm>
          <a:off x="1056797" y="1145525"/>
          <a:ext cx="4937760" cy="9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35" tIns="96835" rIns="96835" bIns="9683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is used to create a 2 Factor Notice (2FN) w/ optional Cyber Notary </a:t>
          </a:r>
        </a:p>
      </dsp:txBody>
      <dsp:txXfrm>
        <a:off x="1056797" y="1145525"/>
        <a:ext cx="4937760" cy="914976"/>
      </dsp:txXfrm>
    </dsp:sp>
    <dsp:sp modelId="{2D4363C2-3F33-4C12-ABA8-3372E78DE2F0}">
      <dsp:nvSpPr>
        <dsp:cNvPr id="0" name=""/>
        <dsp:cNvSpPr/>
      </dsp:nvSpPr>
      <dsp:spPr>
        <a:xfrm>
          <a:off x="5994557" y="1145525"/>
          <a:ext cx="4978242" cy="9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35" tIns="96835" rIns="96835" bIns="9683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Notice of Risk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Proof of Notice</a:t>
          </a:r>
        </a:p>
      </dsp:txBody>
      <dsp:txXfrm>
        <a:off x="5994557" y="1145525"/>
        <a:ext cx="4978242" cy="914976"/>
      </dsp:txXfrm>
    </dsp:sp>
    <dsp:sp modelId="{FDDDFEB2-06CA-486C-B616-4446A635A4EF}">
      <dsp:nvSpPr>
        <dsp:cNvPr id="0" name=""/>
        <dsp:cNvSpPr/>
      </dsp:nvSpPr>
      <dsp:spPr>
        <a:xfrm>
          <a:off x="0" y="2289246"/>
          <a:ext cx="10972800" cy="9149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4F26E-819F-49D2-B7A0-A8CCCD88C9E4}">
      <dsp:nvSpPr>
        <dsp:cNvPr id="0" name=""/>
        <dsp:cNvSpPr/>
      </dsp:nvSpPr>
      <dsp:spPr>
        <a:xfrm>
          <a:off x="276780" y="2495116"/>
          <a:ext cx="503237" cy="5032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7D00E-A719-45C4-9C35-0FA0D480DEE4}">
      <dsp:nvSpPr>
        <dsp:cNvPr id="0" name=""/>
        <dsp:cNvSpPr/>
      </dsp:nvSpPr>
      <dsp:spPr>
        <a:xfrm>
          <a:off x="1056797" y="2289246"/>
          <a:ext cx="9916002" cy="9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35" tIns="96835" rIns="96835" bIns="9683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is used to create a Record and Relationship that can have a Digital Twin</a:t>
          </a:r>
        </a:p>
      </dsp:txBody>
      <dsp:txXfrm>
        <a:off x="1056797" y="2289246"/>
        <a:ext cx="9916002" cy="914976"/>
      </dsp:txXfrm>
    </dsp:sp>
    <dsp:sp modelId="{36602F0C-0610-4E47-AF23-03293CD2735A}">
      <dsp:nvSpPr>
        <dsp:cNvPr id="0" name=""/>
        <dsp:cNvSpPr/>
      </dsp:nvSpPr>
      <dsp:spPr>
        <a:xfrm>
          <a:off x="0" y="3432967"/>
          <a:ext cx="10972800" cy="9149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169C5-F374-4FDF-B445-18B0745DB949}">
      <dsp:nvSpPr>
        <dsp:cNvPr id="0" name=""/>
        <dsp:cNvSpPr/>
      </dsp:nvSpPr>
      <dsp:spPr>
        <a:xfrm>
          <a:off x="276780" y="3638836"/>
          <a:ext cx="503237" cy="5032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7EC1D-0BCD-478E-ADE1-B0465DD67125}">
      <dsp:nvSpPr>
        <dsp:cNvPr id="0" name=""/>
        <dsp:cNvSpPr/>
      </dsp:nvSpPr>
      <dsp:spPr>
        <a:xfrm>
          <a:off x="1056797" y="3432967"/>
          <a:ext cx="4937760" cy="9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35" tIns="96835" rIns="96835" bIns="9683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Consent Receipt is generated and added to the Record (RoPA) to Govern processing (Access)</a:t>
          </a:r>
        </a:p>
      </dsp:txBody>
      <dsp:txXfrm>
        <a:off x="1056797" y="3432967"/>
        <a:ext cx="4937760" cy="914976"/>
      </dsp:txXfrm>
    </dsp:sp>
    <dsp:sp modelId="{11A84481-F48B-4BEF-81AD-B1FC6A63A639}">
      <dsp:nvSpPr>
        <dsp:cNvPr id="0" name=""/>
        <dsp:cNvSpPr/>
      </dsp:nvSpPr>
      <dsp:spPr>
        <a:xfrm>
          <a:off x="5994557" y="3432967"/>
          <a:ext cx="4978242" cy="9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35" tIns="96835" rIns="96835" bIns="9683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Does not require identification of the Person/PII Principal/Data Subject</a:t>
          </a:r>
        </a:p>
      </dsp:txBody>
      <dsp:txXfrm>
        <a:off x="5994557" y="3432967"/>
        <a:ext cx="4978242" cy="914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CDF88-3854-4020-8865-E9B49A2166A0}">
      <dsp:nvSpPr>
        <dsp:cNvPr id="0" name=""/>
        <dsp:cNvSpPr/>
      </dsp:nvSpPr>
      <dsp:spPr>
        <a:xfrm>
          <a:off x="712589" y="938456"/>
          <a:ext cx="2828925" cy="24728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Privacy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Security</a:t>
          </a:r>
        </a:p>
      </dsp:txBody>
      <dsp:txXfrm>
        <a:off x="1419820" y="1309381"/>
        <a:ext cx="1379100" cy="1730986"/>
      </dsp:txXfrm>
    </dsp:sp>
    <dsp:sp modelId="{520BAAA0-0BF2-4B0F-AC6D-6E1463117D7D}">
      <dsp:nvSpPr>
        <dsp:cNvPr id="0" name=""/>
        <dsp:cNvSpPr/>
      </dsp:nvSpPr>
      <dsp:spPr>
        <a:xfrm>
          <a:off x="5357" y="1467643"/>
          <a:ext cx="1414462" cy="141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Improved risk management</a:t>
          </a:r>
        </a:p>
      </dsp:txBody>
      <dsp:txXfrm>
        <a:off x="212500" y="1674786"/>
        <a:ext cx="1000176" cy="1000176"/>
      </dsp:txXfrm>
    </dsp:sp>
    <dsp:sp modelId="{145CB191-62E2-4DD3-A369-5CDAEE1B14A6}">
      <dsp:nvSpPr>
        <dsp:cNvPr id="0" name=""/>
        <dsp:cNvSpPr/>
      </dsp:nvSpPr>
      <dsp:spPr>
        <a:xfrm>
          <a:off x="4425553" y="938456"/>
          <a:ext cx="2828925" cy="24728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Cutting out intermediaries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Speed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Accuracy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Validity</a:t>
          </a:r>
        </a:p>
      </dsp:txBody>
      <dsp:txXfrm>
        <a:off x="5132784" y="1309381"/>
        <a:ext cx="1379100" cy="1730986"/>
      </dsp:txXfrm>
    </dsp:sp>
    <dsp:sp modelId="{235EE31F-1AE5-49B2-A91E-F411FDBF2C9E}">
      <dsp:nvSpPr>
        <dsp:cNvPr id="0" name=""/>
        <dsp:cNvSpPr/>
      </dsp:nvSpPr>
      <dsp:spPr>
        <a:xfrm>
          <a:off x="3718321" y="1467643"/>
          <a:ext cx="1414462" cy="141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Increased value of data</a:t>
          </a:r>
        </a:p>
      </dsp:txBody>
      <dsp:txXfrm>
        <a:off x="3925464" y="1674786"/>
        <a:ext cx="1000176" cy="1000176"/>
      </dsp:txXfrm>
    </dsp:sp>
    <dsp:sp modelId="{680CF2D1-0647-42D0-8878-1735D4E692E7}">
      <dsp:nvSpPr>
        <dsp:cNvPr id="0" name=""/>
        <dsp:cNvSpPr/>
      </dsp:nvSpPr>
      <dsp:spPr>
        <a:xfrm>
          <a:off x="8138517" y="938456"/>
          <a:ext cx="2828925" cy="24728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Authoritative at decision point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No Questions Unasked</a:t>
          </a:r>
        </a:p>
      </dsp:txBody>
      <dsp:txXfrm>
        <a:off x="8845748" y="1309381"/>
        <a:ext cx="1379100" cy="1730986"/>
      </dsp:txXfrm>
    </dsp:sp>
    <dsp:sp modelId="{5D9ED3AF-06B8-4BF0-AF27-23AD23D7F36A}">
      <dsp:nvSpPr>
        <dsp:cNvPr id="0" name=""/>
        <dsp:cNvSpPr/>
      </dsp:nvSpPr>
      <dsp:spPr>
        <a:xfrm>
          <a:off x="7431285" y="1467643"/>
          <a:ext cx="1414462" cy="141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Operational efficiency</a:t>
          </a:r>
        </a:p>
      </dsp:txBody>
      <dsp:txXfrm>
        <a:off x="7638428" y="1674786"/>
        <a:ext cx="1000176" cy="100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9B85-FC55-3633-A81B-B0CE4AD0F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B7887-0403-D7A1-6B13-BE92256B6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38FE-AF4B-92BD-7AFD-C2C1BCDD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F4F6-33C4-4055-83B1-C829E5D3A9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41DDE-BB3D-1B8D-E339-47C7B22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489E-0624-C7C4-9490-4D24F1C1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BB1D-FE4B-4D4B-B97F-E8338DB3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8706-D36A-390D-410F-B9CA5964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A168C-CAA8-C1C7-BD0C-78D408EA3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21A-E420-ECA2-3D1A-B5A6E213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F4F6-33C4-4055-83B1-C829E5D3A9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4ED8-D7D3-605F-6DF8-DA37507A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73A64-E453-3DD1-57B1-FAFB9EEC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BB1D-FE4B-4D4B-B97F-E8338DB3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2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2E78C-169F-DABF-3CCA-A755F29A1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D0284-6E95-D328-A1DF-07A65AB9C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68973-86C9-551C-D01C-7E673011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F4F6-33C4-4055-83B1-C829E5D3A9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90DFD-A2FF-A2F1-3C5A-D96F5591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A6221-C601-469D-0F31-D9C64FC4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BB1D-FE4B-4D4B-B97F-E8338DB3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2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Bluebar Title and Content">
  <p:cSld name="Headline Bluebar 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/>
          <p:nvPr/>
        </p:nvSpPr>
        <p:spPr>
          <a:xfrm>
            <a:off x="615951" y="823386"/>
            <a:ext cx="1608667" cy="804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0"/>
          <p:cNvSpPr txBox="1">
            <a:spLocks noGrp="1"/>
          </p:cNvSpPr>
          <p:nvPr>
            <p:ph type="title"/>
          </p:nvPr>
        </p:nvSpPr>
        <p:spPr>
          <a:xfrm>
            <a:off x="609600" y="366186"/>
            <a:ext cx="10972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body" idx="1"/>
          </p:nvPr>
        </p:nvSpPr>
        <p:spPr>
          <a:xfrm>
            <a:off x="609600" y="1826684"/>
            <a:ext cx="10972800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4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3245" algn="l">
              <a:spcBef>
                <a:spcPts val="400"/>
              </a:spcBef>
              <a:spcAft>
                <a:spcPts val="0"/>
              </a:spcAft>
              <a:buSzPts val="1333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﹣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SzPts val="1200"/>
              <a:buFont typeface="Merriweather Sans"/>
              <a:buChar char="･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2503" y="6241965"/>
            <a:ext cx="979310" cy="2143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0"/>
          <p:cNvSpPr txBox="1">
            <a:spLocks noGrp="1"/>
          </p:cNvSpPr>
          <p:nvPr>
            <p:ph type="sldNum" idx="12"/>
          </p:nvPr>
        </p:nvSpPr>
        <p:spPr>
          <a:xfrm>
            <a:off x="10780184" y="6173473"/>
            <a:ext cx="802217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1" y="6267258"/>
            <a:ext cx="2092684" cy="28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13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440D-6B2A-2CAF-B1B1-279DEB5E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6DF59-2477-D1A1-04ED-74BDE671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2E1BA-5337-5808-9CC5-ABF0664B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F4F6-33C4-4055-83B1-C829E5D3A9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6C68E-09FA-9290-0321-37510B74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6412E-778C-CDB7-E68D-E24AA4C6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BB1D-FE4B-4D4B-B97F-E8338DB3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4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011B-88B5-5A03-F062-FA75A768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AB73E-A2DC-E7E0-D51A-DA87FED3F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9194F-866A-CD96-BF6B-9A3B0709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F4F6-33C4-4055-83B1-C829E5D3A9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3C59B-E48B-F522-8B15-D7D8F8A2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06F31-8F25-13A7-C0F1-5BBB1C85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BB1D-FE4B-4D4B-B97F-E8338DB3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0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2C5F-A2EC-EC5E-FD80-AD329A9E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A8347-2276-E8C3-E9BC-776B0A820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6FCD8-000D-C8B0-2334-D5B19B5A1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BAC8F-8DC1-2547-8A31-5C0312BA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F4F6-33C4-4055-83B1-C829E5D3A9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112B5-ED94-EF40-9385-614966A3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8A4A6-5284-EE03-5E63-629AB499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BB1D-FE4B-4D4B-B97F-E8338DB3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DF9B-C087-2A82-65FC-48E04B92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46A62-BBB4-628F-CB6A-06885E58B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87C25-3F18-4996-F6EC-9975811B8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7669F-018A-CF58-607C-B108DC4F4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D0F3B-9942-272F-F8EC-95AC8AF5A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A4FB3-F979-F4C5-04D0-874B85DC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F4F6-33C4-4055-83B1-C829E5D3A9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527AF-E1A3-2F20-7F97-60FF82B7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E16C4-C020-9196-1C80-3E5F79A0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BB1D-FE4B-4D4B-B97F-E8338DB3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8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8D7D-8983-D105-4DBC-782AD4E8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9F3718-E1BB-1844-9176-9B0D53F9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F4F6-33C4-4055-83B1-C829E5D3A9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1C133-5F94-DE80-0DA2-A926671B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E0DB9-1916-D4DB-7C27-13A71C89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BB1D-FE4B-4D4B-B97F-E8338DB3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9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A1F34-7993-EAF4-64AF-E347B2CD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F4F6-33C4-4055-83B1-C829E5D3A9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85447-A8EF-F851-FE4B-4CFAC4FE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A681B-5390-5EB6-97B3-61AAA758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BB1D-FE4B-4D4B-B97F-E8338DB3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33AF-E965-4F44-1B0F-78C6BADD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1EBBB-E0BD-1275-29E5-0707EEA89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E8FE4-9BF4-1042-0BD2-1EFBB984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4CB82-58B3-EDB7-8BEA-077D6E07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F4F6-33C4-4055-83B1-C829E5D3A9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E1D66-4305-B4E4-59A2-8CB452CE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4ECAA-28A8-4F59-0E86-5F5D4FDD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BB1D-FE4B-4D4B-B97F-E8338DB3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5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6102-71E4-85D8-66CD-F679AFBB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27314-C5E1-7D7F-3746-1537ED5F1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5C7B0-9D07-728D-1676-B01703BF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355B-6C81-F394-C416-1DB56B1D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F4F6-33C4-4055-83B1-C829E5D3A9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5DFC4-5488-4258-B4C8-2FBE60E6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1CE0B-A8A3-AB8E-5987-A1B63A1A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BB1D-FE4B-4D4B-B97F-E8338DB3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042EF-8FF5-F328-6A00-251830803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CEC01-3ADB-010C-5A8F-6CEBCDB79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2B0B4-FF29-C216-1F07-9E8697AD2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F4F6-33C4-4055-83B1-C829E5D3A9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8AAF1-3D6C-AC06-0F8E-BEAABB67D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6B427-1D36-7858-1BA5-5C2D6357A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CBB1D-FE4B-4D4B-B97F-E8338DB3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2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kantara.atlassian.net/wiki/spaces/WA/overview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hyperlink" Target="https://www.surveillancetrust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dmachines.com/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www.transparencylab.ca/" TargetMode="External"/><Relationship Id="rId9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ntarainitiative.org/file-downloads/consent-receipt-specification-v1-1-0/" TargetMode="External"/><Relationship Id="rId2" Type="http://schemas.openxmlformats.org/officeDocument/2006/relationships/hyperlink" Target="https://www.w3.org/2012/dnt-ws/slides/lizar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kantara.atlassian.net/wiki/spaces/WA/overview?homepageId=2916356" TargetMode="External"/><Relationship Id="rId5" Type="http://schemas.openxmlformats.org/officeDocument/2006/relationships/hyperlink" Target="https://www.iso.org/standard/80392.html" TargetMode="External"/><Relationship Id="rId4" Type="http://schemas.openxmlformats.org/officeDocument/2006/relationships/hyperlink" Target="https://www.iso.org/standard/70331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9096C-1481-4194-C63F-54318F0B1B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5E532-6C58-D0F1-E051-D093B9415311}"/>
              </a:ext>
            </a:extLst>
          </p:cNvPr>
          <p:cNvSpPr txBox="1"/>
          <p:nvPr/>
        </p:nvSpPr>
        <p:spPr>
          <a:xfrm>
            <a:off x="1981200" y="1391140"/>
            <a:ext cx="8229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Redefining Access Control:</a:t>
            </a:r>
            <a:br>
              <a:rPr lang="en-US" sz="4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Human-Centric Perspective on</a:t>
            </a:r>
            <a:br>
              <a:rPr lang="en-US" sz="4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Identification, Surveillance, </a:t>
            </a:r>
            <a:br>
              <a:rPr lang="en-US" sz="4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Economic Value Chain</a:t>
            </a:r>
            <a:endParaRPr lang="en-US" sz="40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53339F0-461C-5F0C-A93A-80B1F5A0CD89}"/>
              </a:ext>
            </a:extLst>
          </p:cNvPr>
          <p:cNvSpPr txBox="1">
            <a:spLocks/>
          </p:cNvSpPr>
          <p:nvPr/>
        </p:nvSpPr>
        <p:spPr>
          <a:xfrm>
            <a:off x="1524000" y="4193632"/>
            <a:ext cx="9144000" cy="12732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92500" lnSpcReduction="10000"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b="1" kern="1200" cap="none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lvl="1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3245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33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﹣"/>
              <a:defRPr sz="18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Merriweather Sans"/>
              <a:buChar char="･"/>
              <a:defRPr sz="18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Cyber Security for Next Generation Connectivity Systems</a:t>
            </a:r>
          </a:p>
          <a:p>
            <a:pPr algn="ctr"/>
            <a:r>
              <a:rPr lang="en-US" dirty="0"/>
              <a:t>Sal D’Agostino</a:t>
            </a:r>
          </a:p>
          <a:p>
            <a:pPr algn="ctr"/>
            <a:r>
              <a:rPr lang="en-US" dirty="0"/>
              <a:t>Rajesh Murthy</a:t>
            </a:r>
          </a:p>
        </p:txBody>
      </p:sp>
    </p:spTree>
    <p:extLst>
      <p:ext uri="{BB962C8B-B14F-4D97-AF65-F5344CB8AC3E}">
        <p14:creationId xmlns:p14="http://schemas.microsoft.com/office/powerpoint/2010/main" val="60322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7036-EC65-C976-B8A1-4033155F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85201"/>
            <a:ext cx="10972800" cy="4953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Controller Credential</a:t>
            </a:r>
          </a:p>
        </p:txBody>
      </p:sp>
      <p:graphicFrame>
        <p:nvGraphicFramePr>
          <p:cNvPr id="9" name="Text Placeholder 2">
            <a:extLst>
              <a:ext uri="{FF2B5EF4-FFF2-40B4-BE49-F238E27FC236}">
                <a16:creationId xmlns:a16="http://schemas.microsoft.com/office/drawing/2014/main" id="{30D4BEDB-897B-EAFF-4E96-8C7CEE834A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706791"/>
              </p:ext>
            </p:extLst>
          </p:nvPr>
        </p:nvGraphicFramePr>
        <p:xfrm>
          <a:off x="609600" y="1741843"/>
          <a:ext cx="10972800" cy="43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00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CBBEA8-A650-108F-5109-EBE1F7EE966C}"/>
              </a:ext>
            </a:extLst>
          </p:cNvPr>
          <p:cNvGrpSpPr/>
          <p:nvPr/>
        </p:nvGrpSpPr>
        <p:grpSpPr>
          <a:xfrm>
            <a:off x="1539631" y="2859147"/>
            <a:ext cx="9254447" cy="2548212"/>
            <a:chOff x="1836616" y="2859147"/>
            <a:chExt cx="9254447" cy="254821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4F35D9-9B78-021A-7538-F0EFA990BBF6}"/>
                </a:ext>
              </a:extLst>
            </p:cNvPr>
            <p:cNvCxnSpPr>
              <a:cxnSpLocks/>
            </p:cNvCxnSpPr>
            <p:nvPr/>
          </p:nvCxnSpPr>
          <p:spPr>
            <a:xfrm>
              <a:off x="2524369" y="3587142"/>
              <a:ext cx="3238067" cy="10742"/>
            </a:xfrm>
            <a:prstGeom prst="line">
              <a:avLst/>
            </a:prstGeom>
            <a:ln w="317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74697E8-51EF-DE02-5BD4-173390A33D41}"/>
                </a:ext>
              </a:extLst>
            </p:cNvPr>
            <p:cNvGrpSpPr/>
            <p:nvPr/>
          </p:nvGrpSpPr>
          <p:grpSpPr>
            <a:xfrm>
              <a:off x="1836616" y="2859147"/>
              <a:ext cx="9254447" cy="2548212"/>
              <a:chOff x="4395052" y="2859148"/>
              <a:chExt cx="6696010" cy="133993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D31064F-F5E6-18A3-233B-E8D572C28E9F}"/>
                  </a:ext>
                </a:extLst>
              </p:cNvPr>
              <p:cNvGrpSpPr/>
              <p:nvPr/>
            </p:nvGrpSpPr>
            <p:grpSpPr>
              <a:xfrm>
                <a:off x="4395052" y="2859148"/>
                <a:ext cx="2840508" cy="1218302"/>
                <a:chOff x="8205217" y="4634029"/>
                <a:chExt cx="2840508" cy="1218302"/>
              </a:xfrm>
            </p:grpSpPr>
            <p:sp>
              <p:nvSpPr>
                <p:cNvPr id="5" name="Triangle 31">
                  <a:extLst>
                    <a:ext uri="{FF2B5EF4-FFF2-40B4-BE49-F238E27FC236}">
                      <a16:creationId xmlns:a16="http://schemas.microsoft.com/office/drawing/2014/main" id="{F4ED3855-F351-253D-AA65-641638296D73}"/>
                    </a:ext>
                  </a:extLst>
                </p:cNvPr>
                <p:cNvSpPr/>
                <p:nvPr/>
              </p:nvSpPr>
              <p:spPr>
                <a:xfrm>
                  <a:off x="8205217" y="4634029"/>
                  <a:ext cx="1474855" cy="1205443"/>
                </a:xfrm>
                <a:prstGeom prst="triangle">
                  <a:avLst/>
                </a:prstGeom>
                <a:solidFill>
                  <a:srgbClr val="09ABE5">
                    <a:alpha val="45882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CE89BAA5-66D7-63F2-DE52-ACD776C5FE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60319" y="5406072"/>
                  <a:ext cx="2585406" cy="0"/>
                </a:xfrm>
                <a:prstGeom prst="line">
                  <a:avLst/>
                </a:prstGeom>
                <a:ln w="3175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1AB0CFFC-78EE-363D-5409-64200FB0F367}"/>
                    </a:ext>
                  </a:extLst>
                </p:cNvPr>
                <p:cNvCxnSpPr>
                  <a:cxnSpLocks/>
                  <a:stCxn id="5" idx="2"/>
                </p:cNvCxnSpPr>
                <p:nvPr/>
              </p:nvCxnSpPr>
              <p:spPr>
                <a:xfrm>
                  <a:off x="8205217" y="5839472"/>
                  <a:ext cx="2840508" cy="12859"/>
                </a:xfrm>
                <a:prstGeom prst="line">
                  <a:avLst/>
                </a:prstGeom>
                <a:ln w="31750"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">
                <a:extLst>
                  <a:ext uri="{FF2B5EF4-FFF2-40B4-BE49-F238E27FC236}">
                    <a16:creationId xmlns:a16="http://schemas.microsoft.com/office/drawing/2014/main" id="{34DD5AFB-85E0-C17F-5B38-201FEC8B553C}"/>
                  </a:ext>
                </a:extLst>
              </p:cNvPr>
              <p:cNvSpPr txBox="1"/>
              <p:nvPr/>
            </p:nvSpPr>
            <p:spPr>
              <a:xfrm>
                <a:off x="7647726" y="3137673"/>
                <a:ext cx="3443336" cy="242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Who Controls the Data Sources? </a:t>
                </a:r>
              </a:p>
            </p:txBody>
          </p:sp>
          <p:sp>
            <p:nvSpPr>
              <p:cNvPr id="20" name="TextBox 2">
                <a:extLst>
                  <a:ext uri="{FF2B5EF4-FFF2-40B4-BE49-F238E27FC236}">
                    <a16:creationId xmlns:a16="http://schemas.microsoft.com/office/drawing/2014/main" id="{416E279E-F462-A1B3-2C24-25835F47E925}"/>
                  </a:ext>
                </a:extLst>
              </p:cNvPr>
              <p:cNvSpPr txBox="1"/>
              <p:nvPr/>
            </p:nvSpPr>
            <p:spPr>
              <a:xfrm>
                <a:off x="7647726" y="3543737"/>
                <a:ext cx="3443336" cy="242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Is Data Protection Required ? </a:t>
                </a:r>
              </a:p>
            </p:txBody>
          </p:sp>
          <p:sp>
            <p:nvSpPr>
              <p:cNvPr id="21" name="TextBox 3">
                <a:extLst>
                  <a:ext uri="{FF2B5EF4-FFF2-40B4-BE49-F238E27FC236}">
                    <a16:creationId xmlns:a16="http://schemas.microsoft.com/office/drawing/2014/main" id="{F241604A-5700-7C9C-D9F2-2887EC990434}"/>
                  </a:ext>
                </a:extLst>
              </p:cNvPr>
              <p:cNvSpPr txBox="1"/>
              <p:nvPr/>
            </p:nvSpPr>
            <p:spPr>
              <a:xfrm>
                <a:off x="7647726" y="3956321"/>
                <a:ext cx="3443336" cy="24275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Is it Co-Regulated ?</a:t>
                </a:r>
              </a:p>
            </p:txBody>
          </p:sp>
        </p:grp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199DA886-D7E5-1125-AE4B-47B776A5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54" y="1561116"/>
            <a:ext cx="10972800" cy="495300"/>
          </a:xfrm>
        </p:spPr>
        <p:txBody>
          <a:bodyPr>
            <a:normAutofit fontScale="90000"/>
          </a:bodyPr>
          <a:lstStyle/>
          <a:p>
            <a:r>
              <a:rPr lang="en-US" dirty="0"/>
              <a:t>3 Vectors of Contextual Data Governance</a:t>
            </a:r>
          </a:p>
        </p:txBody>
      </p:sp>
    </p:spTree>
    <p:extLst>
      <p:ext uri="{BB962C8B-B14F-4D97-AF65-F5344CB8AC3E}">
        <p14:creationId xmlns:p14="http://schemas.microsoft.com/office/powerpoint/2010/main" val="172254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C074-7F76-CBF2-6D95-77FE79F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1755"/>
            <a:ext cx="10972800" cy="495300"/>
          </a:xfrm>
        </p:spPr>
        <p:txBody>
          <a:bodyPr>
            <a:normAutofit fontScale="90000"/>
          </a:bodyPr>
          <a:lstStyle/>
          <a:p>
            <a:r>
              <a:rPr lang="en-US"/>
              <a:t>Levels of Assurance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DBED8-DD6B-9A4E-8A76-0FFAA870C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94523"/>
            <a:ext cx="10972800" cy="3995941"/>
          </a:xfrm>
        </p:spPr>
        <p:txBody>
          <a:bodyPr/>
          <a:lstStyle/>
          <a:p>
            <a:pPr marL="228600" indent="0"/>
            <a:r>
              <a:rPr lang="en-US"/>
              <a:t>Level 0. 	Same level of assurance as a privacy policy</a:t>
            </a:r>
          </a:p>
          <a:p>
            <a:pPr marL="228600" indent="0"/>
            <a:endParaRPr lang="en-US"/>
          </a:p>
          <a:p>
            <a:pPr marL="228600" indent="0"/>
            <a:r>
              <a:rPr lang="en-US"/>
              <a:t>Level 1. 	Registered in a Directory</a:t>
            </a:r>
          </a:p>
          <a:p>
            <a:pPr marL="228600" indent="0"/>
            <a:endParaRPr lang="en-US"/>
          </a:p>
          <a:p>
            <a:pPr marL="228600" indent="0"/>
            <a:r>
              <a:rPr lang="en-US"/>
              <a:t>Level 2. 	Data Governance – Certified Operator</a:t>
            </a:r>
          </a:p>
          <a:p>
            <a:pPr marL="228600" indent="0"/>
            <a:endParaRPr lang="en-US"/>
          </a:p>
          <a:p>
            <a:pPr marL="228600" indent="0"/>
            <a:r>
              <a:rPr lang="en-US"/>
              <a:t>Level 3. 	Data Governance – Regulated Operator Registrar </a:t>
            </a:r>
          </a:p>
          <a:p>
            <a:pPr marL="7429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B9B31-900A-5567-CAE0-E929BDFB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</a:rPr>
              <a:t>Consented Surveillance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03C0C-DAC0-4244-79E6-6A5E8EA6B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>
              <a:buSzPct val="75000"/>
              <a:buFont typeface="Arial" panose="020B0604020202020204" pitchFamily="34" charset="0"/>
              <a:buChar char="•"/>
            </a:pPr>
            <a:r>
              <a:rPr lang="en-US" sz="1700" b="0">
                <a:solidFill>
                  <a:schemeClr val="tx1"/>
                </a:solidFill>
              </a:rPr>
              <a:t>Human Concentric</a:t>
            </a:r>
          </a:p>
          <a:p>
            <a:pPr marL="685800">
              <a:buSzPct val="75000"/>
              <a:buFont typeface="Arial" panose="020B0604020202020204" pitchFamily="34" charset="0"/>
              <a:buChar char="•"/>
            </a:pPr>
            <a:r>
              <a:rPr lang="en-US" sz="1700" b="0">
                <a:solidFill>
                  <a:schemeClr val="tx1"/>
                </a:solidFill>
              </a:rPr>
              <a:t>Recognize the difference between access and enforcement</a:t>
            </a:r>
          </a:p>
          <a:p>
            <a:pPr marL="685800">
              <a:buSzPct val="75000"/>
              <a:buFont typeface="Arial" panose="020B0604020202020204" pitchFamily="34" charset="0"/>
              <a:buChar char="•"/>
            </a:pPr>
            <a:r>
              <a:rPr lang="en-US" sz="1700" b="0">
                <a:solidFill>
                  <a:schemeClr val="tx1"/>
                </a:solidFill>
              </a:rPr>
              <a:t>Recognize that access control as security countermeasure is surveillance and has inherent identification risks.</a:t>
            </a:r>
          </a:p>
          <a:p>
            <a:pPr marL="685800">
              <a:buSzPct val="75000"/>
              <a:buFont typeface="Arial" panose="020B0604020202020204" pitchFamily="34" charset="0"/>
              <a:buChar char="•"/>
            </a:pPr>
            <a:r>
              <a:rPr lang="en-US" sz="1700" b="0">
                <a:solidFill>
                  <a:schemeClr val="tx1"/>
                </a:solidFill>
              </a:rPr>
              <a:t>Recognize the difference between surveillance for people, not of people.</a:t>
            </a:r>
          </a:p>
          <a:p>
            <a:pPr marL="1143000" lvl="1">
              <a:buSzPct val="75000"/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  <a:ea typeface="+mn-ea"/>
                <a:cs typeface="+mn-cs"/>
              </a:rPr>
              <a:t>Purpose and justification drive the function of technology</a:t>
            </a:r>
          </a:p>
          <a:p>
            <a:pPr marL="228600">
              <a:buSzPct val="75000"/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  <a:p>
            <a:pPr marL="685800">
              <a:buSzPct val="75000"/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32E040-807F-9000-3150-B5B41549D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7" r="20757" b="-1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8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6FC0-1EDE-9F56-14EC-1AA6BE46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8309"/>
            <a:ext cx="10972800" cy="495300"/>
          </a:xfrm>
        </p:spPr>
        <p:txBody>
          <a:bodyPr>
            <a:normAutofit fontScale="90000"/>
          </a:bodyPr>
          <a:lstStyle/>
          <a:p>
            <a:r>
              <a:rPr lang="en-US" dirty="0"/>
              <a:t>AuthC Flow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03591315-D6D7-C5AF-3D6B-CE22AF7D3493}"/>
              </a:ext>
            </a:extLst>
          </p:cNvPr>
          <p:cNvGraphicFramePr/>
          <p:nvPr/>
        </p:nvGraphicFramePr>
        <p:xfrm>
          <a:off x="609600" y="1693823"/>
          <a:ext cx="10972800" cy="43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59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23B19-B03D-0A3B-D7A2-59477C4B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/>
              <a:t>Economic value chain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C1D65-B169-0939-C1F9-8C03F0DC0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Creating an access control mechanism where authority is at the decision (access/transaction) point (e.g., with digital twin notarized receipts) may have orders of magnitude social, technical, and economic impact.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A4D164-26CD-13C9-E76B-DCDFEB038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5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4917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307B3-2492-4E9A-E313-86B7F527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dirty="0"/>
              <a:t>Benefits of Ownership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7B6DD-6BA4-53B0-888E-4977A10A3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99" y="2285999"/>
            <a:ext cx="5945511" cy="38306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Personal Data Control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Data Protection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Co-Governance</a:t>
            </a:r>
          </a:p>
          <a:p>
            <a:pPr marL="1143000" lvl="1">
              <a:buFont typeface="Arial" panose="020B0604020202020204" pitchFamily="34" charset="0"/>
              <a:buChar char="•"/>
            </a:pPr>
            <a:endParaRPr lang="en-US" sz="1900" dirty="0">
              <a:latin typeface="+mn-lt"/>
              <a:ea typeface="+mn-ea"/>
              <a:cs typeface="+mn-cs"/>
            </a:endParaRPr>
          </a:p>
        </p:txBody>
      </p:sp>
      <p:pic>
        <p:nvPicPr>
          <p:cNvPr id="36" name="Picture 35" descr="Sunset silhouette of scaffolding in construction site">
            <a:extLst>
              <a:ext uri="{FF2B5EF4-FFF2-40B4-BE49-F238E27FC236}">
                <a16:creationId xmlns:a16="http://schemas.microsoft.com/office/drawing/2014/main" id="{C26D3AC8-9588-6F46-C27C-E322D6603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8" r="18372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7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2AF2-3969-C7C1-24F0-F4BFF01B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Benefits of Ownership and Control</a:t>
            </a:r>
            <a:endParaRPr lang="en-US" dirty="0"/>
          </a:p>
        </p:txBody>
      </p:sp>
      <p:graphicFrame>
        <p:nvGraphicFramePr>
          <p:cNvPr id="51" name="Text Placeholder 2">
            <a:extLst>
              <a:ext uri="{FF2B5EF4-FFF2-40B4-BE49-F238E27FC236}">
                <a16:creationId xmlns:a16="http://schemas.microsoft.com/office/drawing/2014/main" id="{BC2B8AFB-C2BB-8AB3-773F-CFA1AD8C1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447700"/>
              </p:ext>
            </p:extLst>
          </p:nvPr>
        </p:nvGraphicFramePr>
        <p:xfrm>
          <a:off x="609600" y="1254125"/>
          <a:ext cx="10972800" cy="43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88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ackground">
            <a:extLst>
              <a:ext uri="{FF2B5EF4-FFF2-40B4-BE49-F238E27FC236}">
                <a16:creationId xmlns:a16="http://schemas.microsoft.com/office/drawing/2014/main" id="{B15E7EEF-1130-CD64-AE00-636945607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6" b="2684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B47D8-5784-8E65-7B4A-1ED73A19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/>
              <a:t>Inversion of Technology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92BE9-411A-C09C-6679-D414E1086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9319" y="2547257"/>
            <a:ext cx="4474062" cy="3086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Generative versus extractive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Private AI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Public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Digital Commons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26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727DB-97E8-6A55-D93E-809510C0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</a:t>
            </a:r>
          </a:p>
        </p:txBody>
      </p:sp>
      <p:pic>
        <p:nvPicPr>
          <p:cNvPr id="2050" name="Picture 2" descr="Surveillance Trust Logo">
            <a:hlinkClick r:id="rId2"/>
            <a:extLst>
              <a:ext uri="{FF2B5EF4-FFF2-40B4-BE49-F238E27FC236}">
                <a16:creationId xmlns:a16="http://schemas.microsoft.com/office/drawing/2014/main" id="{057755F5-C2D0-821B-0553-E41CA2EE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35" y="993461"/>
            <a:ext cx="2604723" cy="14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gital Transparency Lab">
            <a:hlinkClick r:id="rId4"/>
            <a:extLst>
              <a:ext uri="{FF2B5EF4-FFF2-40B4-BE49-F238E27FC236}">
                <a16:creationId xmlns:a16="http://schemas.microsoft.com/office/drawing/2014/main" id="{13036E4A-8576-6D42-E4E6-7002546E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72" y="3009802"/>
            <a:ext cx="1741651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Dmachines">
            <a:hlinkClick r:id="rId6"/>
            <a:extLst>
              <a:ext uri="{FF2B5EF4-FFF2-40B4-BE49-F238E27FC236}">
                <a16:creationId xmlns:a16="http://schemas.microsoft.com/office/drawing/2014/main" id="{73B9F200-1610-F171-68F2-55BB41F3D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60" y="4526523"/>
            <a:ext cx="2488676" cy="43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22D8A29F-EEC9-F647-320B-2227435504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6429" y="5568882"/>
            <a:ext cx="999134" cy="9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2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8082B-09A3-DE92-5D22-BA518425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/>
              <a:t>Guiding Principles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F7527A-2178-1BD9-831A-D413A8B7769A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sz="2200" b="1"/>
              <a:t>Human Centricity</a:t>
            </a:r>
          </a:p>
          <a:p>
            <a:pPr marL="514350"/>
            <a:r>
              <a:rPr lang="en-US" sz="2200" b="1"/>
              <a:t>Decentralization</a:t>
            </a:r>
          </a:p>
          <a:p>
            <a:pPr marL="514350"/>
            <a:r>
              <a:rPr lang="en-US" sz="2200" b="1"/>
              <a:t>Distribution</a:t>
            </a:r>
          </a:p>
          <a:p>
            <a:pPr marL="514350"/>
            <a:r>
              <a:rPr lang="en-US" sz="2200" b="1"/>
              <a:t>Heterogeneity</a:t>
            </a:r>
          </a:p>
          <a:p>
            <a:pPr marL="514350"/>
            <a:r>
              <a:rPr lang="en-US" sz="2200" b="1"/>
              <a:t>Self Healing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D82E3C-4F7A-C64F-7993-1A7CB0438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9" r="2216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9096C-1481-4194-C63F-54318F0B1B6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5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2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diagram of a person with a padlock&#10;&#10;Description automatically generated">
            <a:extLst>
              <a:ext uri="{FF2B5EF4-FFF2-40B4-BE49-F238E27FC236}">
                <a16:creationId xmlns:a16="http://schemas.microsoft.com/office/drawing/2014/main" id="{745C5A01-589E-55CB-FF19-BF9B7194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6751" y="457200"/>
            <a:ext cx="595849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2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A5A8B5-0CD7-62FB-7382-259A75024FE2}"/>
              </a:ext>
            </a:extLst>
          </p:cNvPr>
          <p:cNvSpPr txBox="1"/>
          <p:nvPr/>
        </p:nvSpPr>
        <p:spPr>
          <a:xfrm>
            <a:off x="1875934" y="1897365"/>
            <a:ext cx="8927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Technology unnecessarily presently circumscribes and grossly limits digital privacy, transparency, and as a result human expectations, and digital identity expression and security. - personal observation… </a:t>
            </a:r>
          </a:p>
        </p:txBody>
      </p:sp>
    </p:spTree>
    <p:extLst>
      <p:ext uri="{BB962C8B-B14F-4D97-AF65-F5344CB8AC3E}">
        <p14:creationId xmlns:p14="http://schemas.microsoft.com/office/powerpoint/2010/main" val="120634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7CF46-EDAC-C5D8-17D1-DB8815C8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90" y="94647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Privacy is  Key to Next Generation Cyber Security</a:t>
            </a:r>
          </a:p>
        </p:txBody>
      </p:sp>
      <p:graphicFrame>
        <p:nvGraphicFramePr>
          <p:cNvPr id="20" name="Text Placeholder 2">
            <a:extLst>
              <a:ext uri="{FF2B5EF4-FFF2-40B4-BE49-F238E27FC236}">
                <a16:creationId xmlns:a16="http://schemas.microsoft.com/office/drawing/2014/main" id="{99930863-614D-27A8-9362-3ACE5D791DD0}"/>
              </a:ext>
            </a:extLst>
          </p:cNvPr>
          <p:cNvGraphicFramePr/>
          <p:nvPr/>
        </p:nvGraphicFramePr>
        <p:xfrm>
          <a:off x="6503158" y="649480"/>
          <a:ext cx="48624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35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5A9BC-3313-0F24-9F9A-15FD054D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200"/>
              <a:t>Identification as the means of access control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CB3AE-8CAA-2B3E-4F75-2E1A8BB27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Identifier</a:t>
            </a:r>
          </a:p>
          <a:p>
            <a:pPr marL="1200150" lvl="1">
              <a:buFont typeface="Arial" panose="020B0604020202020204" pitchFamily="34" charset="0"/>
              <a:buChar char="•"/>
            </a:pPr>
            <a:r>
              <a:rPr lang="en-US" sz="1400" b="1" i="1">
                <a:latin typeface="+mn-lt"/>
                <a:ea typeface="+mn-ea"/>
                <a:cs typeface="+mn-cs"/>
              </a:rPr>
              <a:t>Centrally</a:t>
            </a:r>
            <a:r>
              <a:rPr lang="en-US" sz="1400">
                <a:latin typeface="+mn-lt"/>
                <a:ea typeface="+mn-ea"/>
                <a:cs typeface="+mn-cs"/>
              </a:rPr>
              <a:t> issued, inherently a risk, (seldom </a:t>
            </a:r>
            <a:r>
              <a:rPr lang="en-US" sz="1400" b="1">
                <a:latin typeface="+mn-lt"/>
                <a:ea typeface="+mn-ea"/>
                <a:cs typeface="+mn-cs"/>
              </a:rPr>
              <a:t>Authoritative</a:t>
            </a:r>
            <a:r>
              <a:rPr lang="en-US" sz="1400">
                <a:latin typeface="+mn-lt"/>
                <a:ea typeface="+mn-ea"/>
                <a:cs typeface="+mn-cs"/>
              </a:rPr>
              <a:t>, e.g., I-9 number)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Authentication</a:t>
            </a:r>
          </a:p>
          <a:p>
            <a:pPr marL="1200150" lvl="1"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ea typeface="+mn-ea"/>
                <a:cs typeface="+mn-cs"/>
              </a:rPr>
              <a:t>Requires exchange of keys/secrets and key management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Authorization</a:t>
            </a:r>
          </a:p>
          <a:p>
            <a:pPr marL="1200150" lvl="1"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ea typeface="+mn-ea"/>
                <a:cs typeface="+mn-cs"/>
              </a:rPr>
              <a:t>Permissions in a system, </a:t>
            </a:r>
            <a:r>
              <a:rPr lang="en-US" sz="1400" b="1" i="1">
                <a:latin typeface="+mn-lt"/>
                <a:ea typeface="+mn-ea"/>
                <a:cs typeface="+mn-cs"/>
              </a:rPr>
              <a:t>controlled and operated by a 3</a:t>
            </a:r>
            <a:r>
              <a:rPr lang="en-US" sz="1400" b="1" i="1" baseline="30000">
                <a:latin typeface="+mn-lt"/>
                <a:ea typeface="+mn-ea"/>
                <a:cs typeface="+mn-cs"/>
              </a:rPr>
              <a:t>rd</a:t>
            </a:r>
            <a:r>
              <a:rPr lang="en-US" sz="1400" b="1" i="1">
                <a:latin typeface="+mn-lt"/>
                <a:ea typeface="+mn-ea"/>
                <a:cs typeface="+mn-cs"/>
              </a:rPr>
              <a:t> party </a:t>
            </a:r>
            <a:r>
              <a:rPr lang="en-US" sz="1400">
                <a:latin typeface="+mn-lt"/>
                <a:ea typeface="+mn-ea"/>
                <a:cs typeface="+mn-cs"/>
              </a:rPr>
              <a:t>(authorization and resource servers/services)</a:t>
            </a:r>
          </a:p>
          <a:p>
            <a:pPr marL="1200150" lvl="1"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ea typeface="+mn-ea"/>
                <a:cs typeface="+mn-cs"/>
              </a:rPr>
              <a:t>Policy Information Point (Rules) </a:t>
            </a:r>
            <a:r>
              <a:rPr lang="en-US" sz="1400" b="1" i="1">
                <a:latin typeface="+mn-lt"/>
                <a:ea typeface="+mn-ea"/>
                <a:cs typeface="+mn-cs"/>
              </a:rPr>
              <a:t>not under personal control</a:t>
            </a:r>
            <a:endParaRPr lang="en-US" sz="1400">
              <a:latin typeface="+mn-lt"/>
              <a:ea typeface="+mn-ea"/>
              <a:cs typeface="+mn-cs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4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057720E3-3E33-6439-055B-15D448AAD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8" r="1988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663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C6203-5295-7CE3-ECF4-AB603C25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/>
              <a:t>Notice and Consent Receipts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9C68A-9AF5-5565-28AA-151F3CA2D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08" y="3761544"/>
            <a:ext cx="4756161" cy="828431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indent="0"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</a:rPr>
              <a:t>Oldest known form of writing was a business receipt.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Oldest Writing Ever Discovered Was an Ancient Receipt ...">
            <a:extLst>
              <a:ext uri="{FF2B5EF4-FFF2-40B4-BE49-F238E27FC236}">
                <a16:creationId xmlns:a16="http://schemas.microsoft.com/office/drawing/2014/main" id="{BC74D727-1025-7C1F-C8A2-D50F7A0E5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4" b="1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8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52864-7BD9-550B-2F07-AAEE17FB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130" y="1528562"/>
            <a:ext cx="3103808" cy="4421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Kantara Initiative - Consent Receipt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14EE2-D400-60BD-9F89-1B6C72862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8175" y="1057413"/>
            <a:ext cx="7543966" cy="4743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2012	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Open Notice</a:t>
            </a:r>
            <a:endParaRPr lang="en-US" sz="2000" dirty="0">
              <a:solidFill>
                <a:schemeClr val="tx1"/>
              </a:solidFill>
            </a:endParaRPr>
          </a:p>
          <a:p>
            <a:pPr marL="685800"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2018	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Consent Receipt v1.1</a:t>
            </a:r>
            <a:endParaRPr lang="en-US" sz="2000" dirty="0">
              <a:solidFill>
                <a:schemeClr val="tx1"/>
              </a:solidFill>
            </a:endParaRPr>
          </a:p>
          <a:p>
            <a:pPr marL="685800"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2020	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ISO/IEC 29184 Online privacy notices and consent</a:t>
            </a:r>
            <a:endParaRPr lang="en-US" sz="2000" dirty="0">
              <a:solidFill>
                <a:schemeClr val="tx1"/>
              </a:solidFill>
            </a:endParaRPr>
          </a:p>
          <a:p>
            <a:pPr marL="685800"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2023	</a:t>
            </a:r>
            <a:r>
              <a:rPr lang="en-US" sz="2000" dirty="0">
                <a:solidFill>
                  <a:schemeClr val="tx1"/>
                </a:solidFill>
                <a:hlinkClick r:id="rId5"/>
              </a:rPr>
              <a:t>ISO/IEC 27560 Consent record information structure</a:t>
            </a:r>
            <a:endParaRPr lang="en-US" sz="2000" dirty="0">
              <a:solidFill>
                <a:schemeClr val="tx1"/>
              </a:solidFill>
            </a:endParaRPr>
          </a:p>
          <a:p>
            <a:pPr marL="685800"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2023	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ANCR WG </a:t>
            </a:r>
            <a:endParaRPr lang="en-US" sz="2000" dirty="0">
              <a:solidFill>
                <a:schemeClr val="tx1"/>
              </a:solidFill>
            </a:endParaRPr>
          </a:p>
          <a:p>
            <a:pPr marL="1143000" lvl="1"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Transparency Performance Scheme and Indicators</a:t>
            </a:r>
          </a:p>
          <a:p>
            <a:pPr marL="1143000" lvl="1"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Notice/Receipt Record and PII Controller Notice Credential</a:t>
            </a:r>
          </a:p>
          <a:p>
            <a:pPr marL="1143000" lvl="1"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Transparency Code of Conduct (Convention 108+)</a:t>
            </a:r>
          </a:p>
          <a:p>
            <a:pPr marL="1143000" lvl="1"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AuthC (Authorization from Consent), v2 ANCR Credential Set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9CF64-5F93-F3D9-52F1-5E67B8AA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Transparency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C801D-4C8B-6606-3312-083F6C48B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</a:rPr>
              <a:t>Timing of Notice (of Risk by Controller)</a:t>
            </a:r>
          </a:p>
          <a:p>
            <a:pPr marL="1200150" lvl="1"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Before, At the time of, After (identification/surveillance is taking place)</a:t>
            </a:r>
          </a:p>
          <a:p>
            <a:pPr marL="800100"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</a:rPr>
              <a:t>Content of Notice</a:t>
            </a:r>
          </a:p>
          <a:p>
            <a:pPr marL="1257300" lvl="1"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Controller and </a:t>
            </a:r>
            <a:r>
              <a:rPr lang="en-US" sz="1900" b="1" i="1">
                <a:latin typeface="+mn-lt"/>
                <a:ea typeface="+mn-ea"/>
                <a:cs typeface="+mn-cs"/>
              </a:rPr>
              <a:t>legally required information </a:t>
            </a:r>
            <a:r>
              <a:rPr lang="en-US" sz="1900">
                <a:latin typeface="+mn-lt"/>
                <a:ea typeface="+mn-ea"/>
                <a:cs typeface="+mn-cs"/>
              </a:rPr>
              <a:t>(Company, Owners, Security/Privacy Contact/Policy Information, Risk Assessment)</a:t>
            </a:r>
          </a:p>
          <a:p>
            <a:pPr marL="800100"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</a:rPr>
              <a:t>Usability of Notice</a:t>
            </a:r>
          </a:p>
          <a:p>
            <a:pPr marL="1257300" lvl="1"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Access to and usability of the Content of Notice</a:t>
            </a:r>
          </a:p>
          <a:p>
            <a:pPr marL="800100"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</a:rPr>
              <a:t>Security Evidence (to support Notice)</a:t>
            </a:r>
          </a:p>
          <a:p>
            <a:pPr marL="1257300" lvl="1"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Are security controls  relevant to the Content of Notice and Risk Assessment</a:t>
            </a:r>
          </a:p>
          <a:p>
            <a:pPr marL="742950">
              <a:buSzPct val="100000"/>
              <a:buFont typeface="Arial" panose="020B0604020202020204" pitchFamily="34" charset="0"/>
              <a:buChar char="•"/>
            </a:pPr>
            <a:endParaRPr lang="en-US" sz="1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1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5F711E5BFC34CB66EC0B1DCDD8C08" ma:contentTypeVersion="9" ma:contentTypeDescription="Create a new document." ma:contentTypeScope="" ma:versionID="bd14376b0494c7aa82cc72c5ef524315">
  <xsd:schema xmlns:xsd="http://www.w3.org/2001/XMLSchema" xmlns:xs="http://www.w3.org/2001/XMLSchema" xmlns:p="http://schemas.microsoft.com/office/2006/metadata/properties" xmlns:ns2="1f86c905-f479-4789-8be2-99e20a73d473" xmlns:ns3="bde0780d-386a-4de8-b3af-bcba06d53d03" targetNamespace="http://schemas.microsoft.com/office/2006/metadata/properties" ma:root="true" ma:fieldsID="eb1062653ac8141189a752a3f2dcfe19" ns2:_="" ns3:_="">
    <xsd:import namespace="1f86c905-f479-4789-8be2-99e20a73d473"/>
    <xsd:import namespace="bde0780d-386a-4de8-b3af-bcba06d53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6c905-f479-4789-8be2-99e20a73d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0780d-386a-4de8-b3af-bcba06d53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FCA4D5-E576-4052-898A-60CAAD2203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FF0D88-5890-4439-A3D3-7D5985AC3C6D}">
  <ds:schemaRefs>
    <ds:schemaRef ds:uri="1f86c905-f479-4789-8be2-99e20a73d473"/>
    <ds:schemaRef ds:uri="http://schemas.microsoft.com/office/2006/metadata/properties"/>
    <ds:schemaRef ds:uri="bde0780d-386a-4de8-b3af-bcba06d53d0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57D68B5-3CD4-40C5-BC41-088306982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86c905-f479-4789-8be2-99e20a73d473"/>
    <ds:schemaRef ds:uri="bde0780d-386a-4de8-b3af-bcba06d53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6916</TotalTime>
  <Words>722</Words>
  <Application>Microsoft Office PowerPoint</Application>
  <PresentationFormat>Widescreen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Merriweather Sans</vt:lpstr>
      <vt:lpstr>Montserrat</vt:lpstr>
      <vt:lpstr>Office Theme</vt:lpstr>
      <vt:lpstr>PowerPoint Presentation</vt:lpstr>
      <vt:lpstr>Guiding Principles</vt:lpstr>
      <vt:lpstr>PowerPoint Presentation</vt:lpstr>
      <vt:lpstr>PowerPoint Presentation</vt:lpstr>
      <vt:lpstr>Digital Privacy is  Key to Next Generation Cyber Security</vt:lpstr>
      <vt:lpstr>Identification as the means of access control</vt:lpstr>
      <vt:lpstr>Notice and Consent Receipts</vt:lpstr>
      <vt:lpstr>Kantara Initiative - Consent Receipt</vt:lpstr>
      <vt:lpstr>Transparency Performance</vt:lpstr>
      <vt:lpstr>Controller Credential</vt:lpstr>
      <vt:lpstr>3 Vectors of Contextual Data Governance</vt:lpstr>
      <vt:lpstr>Levels of Assurance</vt:lpstr>
      <vt:lpstr>Consented Surveillance</vt:lpstr>
      <vt:lpstr>AuthC Flow</vt:lpstr>
      <vt:lpstr>Economic value chain</vt:lpstr>
      <vt:lpstr>Benefits of Ownership</vt:lpstr>
      <vt:lpstr>Benefits of Ownership and Control</vt:lpstr>
      <vt:lpstr>Inversion of Technology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Salvatore D'Agostino</dc:creator>
  <cp:lastModifiedBy>Salvatore D'Agostino</cp:lastModifiedBy>
  <cp:revision>3</cp:revision>
  <dcterms:created xsi:type="dcterms:W3CDTF">2023-10-28T13:20:59Z</dcterms:created>
  <dcterms:modified xsi:type="dcterms:W3CDTF">2023-11-15T13:35:55Z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0x0101005D85F711E5BFC34CB66EC0B1DCDD8C08</vt:lpwstr>
  </property>
</Properties>
</file>