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5"/>
  </p:notesMasterIdLst>
  <p:sldIdLst>
    <p:sldId id="256" r:id="rId2"/>
    <p:sldId id="269" r:id="rId3"/>
    <p:sldId id="266" r:id="rId4"/>
  </p:sldIdLst>
  <p:sldSz cx="12192000" cy="6858000"/>
  <p:notesSz cx="6858000" cy="9144000"/>
  <p:embeddedFontLst>
    <p:embeddedFont>
      <p:font typeface="Calibri" panose="020F0502020204030204" pitchFamily="34" charset="0"/>
      <p:regular r:id="rId6"/>
      <p:bold r:id="rId7"/>
      <p:italic r:id="rId8"/>
      <p:boldItalic r:id="rId9"/>
    </p:embeddedFont>
    <p:embeddedFont>
      <p:font typeface="Open Sans" panose="020B0606030504020204" pitchFamily="34" charset="0"/>
      <p:regular r:id="rId10"/>
      <p:bold r:id="rId11"/>
      <p:italic r:id="rId12"/>
      <p:boldItalic r:id="rId13"/>
    </p:embeddedFont>
    <p:embeddedFont>
      <p:font typeface="Quattrocento Sans" panose="020B0502050000020003"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h1gzrTVD4XzFLd1VTvdOxOWYJWN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A8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CD1D0F-2212-4C4E-9DF1-D508903D3D89}" v="1" dt="2023-11-14T18:49:49.1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3" Type="http://schemas.openxmlformats.org/officeDocument/2006/relationships/slide" Target="slides/slide2.xml"/><Relationship Id="rId34" Type="http://schemas.openxmlformats.org/officeDocument/2006/relationships/viewProps" Target="viewProps.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font" Target="fonts/font12.fntdata"/><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32" Type="http://customschemas.google.com/relationships/presentationmetadata" Target="metadata"/><Relationship Id="rId37" Type="http://schemas.microsoft.com/office/2016/11/relationships/changesInfo" Target="changesInfos/changesInfo1.xml"/><Relationship Id="rId5" Type="http://schemas.openxmlformats.org/officeDocument/2006/relationships/notesMaster" Target="notesMasters/notesMaster1.xml"/><Relationship Id="rId15" Type="http://schemas.openxmlformats.org/officeDocument/2006/relationships/font" Target="fonts/font10.fntdata"/><Relationship Id="rId36" Type="http://schemas.openxmlformats.org/officeDocument/2006/relationships/tableStyles" Target="tableStyle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font" Target="fonts/font9.fntdata"/><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yn Bright" userId="142a59317d0e1e64" providerId="LiveId" clId="{B4CD1D0F-2212-4C4E-9DF1-D508903D3D89}"/>
    <pc:docChg chg="undo custSel addSld delSld modSld sldOrd modMainMaster">
      <pc:chgData name="Karyn Bright" userId="142a59317d0e1e64" providerId="LiveId" clId="{B4CD1D0F-2212-4C4E-9DF1-D508903D3D89}" dt="2023-11-14T18:59:20.255" v="769" actId="207"/>
      <pc:docMkLst>
        <pc:docMk/>
      </pc:docMkLst>
      <pc:sldChg chg="modSp add del mod">
        <pc:chgData name="Karyn Bright" userId="142a59317d0e1e64" providerId="LiveId" clId="{B4CD1D0F-2212-4C4E-9DF1-D508903D3D89}" dt="2023-11-14T18:59:20.255" v="769" actId="207"/>
        <pc:sldMkLst>
          <pc:docMk/>
          <pc:sldMk cId="0" sldId="256"/>
        </pc:sldMkLst>
        <pc:spChg chg="mod">
          <ac:chgData name="Karyn Bright" userId="142a59317d0e1e64" providerId="LiveId" clId="{B4CD1D0F-2212-4C4E-9DF1-D508903D3D89}" dt="2023-11-14T18:48:40.579" v="476" actId="207"/>
          <ac:spMkLst>
            <pc:docMk/>
            <pc:sldMk cId="0" sldId="256"/>
            <ac:spMk id="69" creationId="{00000000-0000-0000-0000-000000000000}"/>
          </ac:spMkLst>
        </pc:spChg>
        <pc:spChg chg="mod">
          <ac:chgData name="Karyn Bright" userId="142a59317d0e1e64" providerId="LiveId" clId="{B4CD1D0F-2212-4C4E-9DF1-D508903D3D89}" dt="2023-11-14T18:59:20.255" v="769" actId="207"/>
          <ac:spMkLst>
            <pc:docMk/>
            <pc:sldMk cId="0" sldId="256"/>
            <ac:spMk id="70" creationId="{00000000-0000-0000-0000-000000000000}"/>
          </ac:spMkLst>
        </pc:spChg>
      </pc:sldChg>
      <pc:sldChg chg="modSp del mod ord">
        <pc:chgData name="Karyn Bright" userId="142a59317d0e1e64" providerId="LiveId" clId="{B4CD1D0F-2212-4C4E-9DF1-D508903D3D89}" dt="2023-11-14T18:52:51.654" v="700" actId="47"/>
        <pc:sldMkLst>
          <pc:docMk/>
          <pc:sldMk cId="0" sldId="257"/>
        </pc:sldMkLst>
        <pc:spChg chg="mod">
          <ac:chgData name="Karyn Bright" userId="142a59317d0e1e64" providerId="LiveId" clId="{B4CD1D0F-2212-4C4E-9DF1-D508903D3D89}" dt="2023-11-14T18:52:45.207" v="697" actId="20577"/>
          <ac:spMkLst>
            <pc:docMk/>
            <pc:sldMk cId="0" sldId="257"/>
            <ac:spMk id="77" creationId="{00000000-0000-0000-0000-000000000000}"/>
          </ac:spMkLst>
        </pc:spChg>
      </pc:sldChg>
      <pc:sldChg chg="del">
        <pc:chgData name="Karyn Bright" userId="142a59317d0e1e64" providerId="LiveId" clId="{B4CD1D0F-2212-4C4E-9DF1-D508903D3D89}" dt="2023-11-14T18:52:53.540" v="701" actId="47"/>
        <pc:sldMkLst>
          <pc:docMk/>
          <pc:sldMk cId="0" sldId="258"/>
        </pc:sldMkLst>
      </pc:sldChg>
      <pc:sldChg chg="del">
        <pc:chgData name="Karyn Bright" userId="142a59317d0e1e64" providerId="LiveId" clId="{B4CD1D0F-2212-4C4E-9DF1-D508903D3D89}" dt="2023-11-14T18:52:54.347" v="702" actId="47"/>
        <pc:sldMkLst>
          <pc:docMk/>
          <pc:sldMk cId="0" sldId="259"/>
        </pc:sldMkLst>
      </pc:sldChg>
      <pc:sldChg chg="del">
        <pc:chgData name="Karyn Bright" userId="142a59317d0e1e64" providerId="LiveId" clId="{B4CD1D0F-2212-4C4E-9DF1-D508903D3D89}" dt="2023-11-14T18:52:55.052" v="703" actId="47"/>
        <pc:sldMkLst>
          <pc:docMk/>
          <pc:sldMk cId="0" sldId="260"/>
        </pc:sldMkLst>
      </pc:sldChg>
      <pc:sldChg chg="del">
        <pc:chgData name="Karyn Bright" userId="142a59317d0e1e64" providerId="LiveId" clId="{B4CD1D0F-2212-4C4E-9DF1-D508903D3D89}" dt="2023-11-14T18:52:55.478" v="704" actId="47"/>
        <pc:sldMkLst>
          <pc:docMk/>
          <pc:sldMk cId="0" sldId="261"/>
        </pc:sldMkLst>
      </pc:sldChg>
      <pc:sldChg chg="del">
        <pc:chgData name="Karyn Bright" userId="142a59317d0e1e64" providerId="LiveId" clId="{B4CD1D0F-2212-4C4E-9DF1-D508903D3D89}" dt="2023-11-14T18:52:55.760" v="705" actId="47"/>
        <pc:sldMkLst>
          <pc:docMk/>
          <pc:sldMk cId="0" sldId="262"/>
        </pc:sldMkLst>
      </pc:sldChg>
      <pc:sldChg chg="modSp del mod">
        <pc:chgData name="Karyn Bright" userId="142a59317d0e1e64" providerId="LiveId" clId="{B4CD1D0F-2212-4C4E-9DF1-D508903D3D89}" dt="2023-11-14T18:52:56.107" v="706" actId="47"/>
        <pc:sldMkLst>
          <pc:docMk/>
          <pc:sldMk cId="0" sldId="263"/>
        </pc:sldMkLst>
        <pc:spChg chg="mod">
          <ac:chgData name="Karyn Bright" userId="142a59317d0e1e64" providerId="LiveId" clId="{B4CD1D0F-2212-4C4E-9DF1-D508903D3D89}" dt="2023-11-14T18:33:51.823" v="53" actId="27636"/>
          <ac:spMkLst>
            <pc:docMk/>
            <pc:sldMk cId="0" sldId="263"/>
            <ac:spMk id="120" creationId="{00000000-0000-0000-0000-000000000000}"/>
          </ac:spMkLst>
        </pc:spChg>
      </pc:sldChg>
      <pc:sldChg chg="del">
        <pc:chgData name="Karyn Bright" userId="142a59317d0e1e64" providerId="LiveId" clId="{B4CD1D0F-2212-4C4E-9DF1-D508903D3D89}" dt="2023-11-14T18:52:56.450" v="707" actId="47"/>
        <pc:sldMkLst>
          <pc:docMk/>
          <pc:sldMk cId="0" sldId="264"/>
        </pc:sldMkLst>
      </pc:sldChg>
      <pc:sldChg chg="del">
        <pc:chgData name="Karyn Bright" userId="142a59317d0e1e64" providerId="LiveId" clId="{B4CD1D0F-2212-4C4E-9DF1-D508903D3D89}" dt="2023-11-14T18:52:56.647" v="708" actId="47"/>
        <pc:sldMkLst>
          <pc:docMk/>
          <pc:sldMk cId="0" sldId="265"/>
        </pc:sldMkLst>
      </pc:sldChg>
      <pc:sldChg chg="modSp add del mod">
        <pc:chgData name="Karyn Bright" userId="142a59317d0e1e64" providerId="LiveId" clId="{B4CD1D0F-2212-4C4E-9DF1-D508903D3D89}" dt="2023-11-14T18:58:33.150" v="758" actId="20577"/>
        <pc:sldMkLst>
          <pc:docMk/>
          <pc:sldMk cId="0" sldId="266"/>
        </pc:sldMkLst>
        <pc:spChg chg="mod">
          <ac:chgData name="Karyn Bright" userId="142a59317d0e1e64" providerId="LiveId" clId="{B4CD1D0F-2212-4C4E-9DF1-D508903D3D89}" dt="2023-11-14T18:58:33.150" v="758" actId="20577"/>
          <ac:spMkLst>
            <pc:docMk/>
            <pc:sldMk cId="0" sldId="266"/>
            <ac:spMk id="141" creationId="{00000000-0000-0000-0000-000000000000}"/>
          </ac:spMkLst>
        </pc:spChg>
      </pc:sldChg>
      <pc:sldChg chg="add del">
        <pc:chgData name="Karyn Bright" userId="142a59317d0e1e64" providerId="LiveId" clId="{B4CD1D0F-2212-4C4E-9DF1-D508903D3D89}" dt="2023-11-14T18:53:09.390" v="721" actId="47"/>
        <pc:sldMkLst>
          <pc:docMk/>
          <pc:sldMk cId="0" sldId="267"/>
        </pc:sldMkLst>
      </pc:sldChg>
      <pc:sldChg chg="add del">
        <pc:chgData name="Karyn Bright" userId="142a59317d0e1e64" providerId="LiveId" clId="{B4CD1D0F-2212-4C4E-9DF1-D508903D3D89}" dt="2023-11-14T18:53:11.723" v="722" actId="47"/>
        <pc:sldMkLst>
          <pc:docMk/>
          <pc:sldMk cId="0" sldId="268"/>
        </pc:sldMkLst>
      </pc:sldChg>
      <pc:sldChg chg="modSp add del mod">
        <pc:chgData name="Karyn Bright" userId="142a59317d0e1e64" providerId="LiveId" clId="{B4CD1D0F-2212-4C4E-9DF1-D508903D3D89}" dt="2023-11-14T18:58:57.858" v="763" actId="207"/>
        <pc:sldMkLst>
          <pc:docMk/>
          <pc:sldMk cId="453225383" sldId="269"/>
        </pc:sldMkLst>
        <pc:spChg chg="mod">
          <ac:chgData name="Karyn Bright" userId="142a59317d0e1e64" providerId="LiveId" clId="{B4CD1D0F-2212-4C4E-9DF1-D508903D3D89}" dt="2023-11-14T18:50:00.770" v="503" actId="20577"/>
          <ac:spMkLst>
            <pc:docMk/>
            <pc:sldMk cId="453225383" sldId="269"/>
            <ac:spMk id="69" creationId="{00000000-0000-0000-0000-000000000000}"/>
          </ac:spMkLst>
        </pc:spChg>
        <pc:spChg chg="mod">
          <ac:chgData name="Karyn Bright" userId="142a59317d0e1e64" providerId="LiveId" clId="{B4CD1D0F-2212-4C4E-9DF1-D508903D3D89}" dt="2023-11-14T18:58:57.858" v="763" actId="207"/>
          <ac:spMkLst>
            <pc:docMk/>
            <pc:sldMk cId="453225383" sldId="269"/>
            <ac:spMk id="70" creationId="{00000000-0000-0000-0000-000000000000}"/>
          </ac:spMkLst>
        </pc:spChg>
      </pc:sldChg>
      <pc:sldMasterChg chg="addSldLayout delSldLayout modSldLayout">
        <pc:chgData name="Karyn Bright" userId="142a59317d0e1e64" providerId="LiveId" clId="{B4CD1D0F-2212-4C4E-9DF1-D508903D3D89}" dt="2023-11-14T18:53:11.723" v="722" actId="47"/>
        <pc:sldMasterMkLst>
          <pc:docMk/>
          <pc:sldMasterMk cId="0" sldId="2147483648"/>
        </pc:sldMasterMkLst>
        <pc:sldLayoutChg chg="modSp add del mod">
          <pc:chgData name="Karyn Bright" userId="142a59317d0e1e64" providerId="LiveId" clId="{B4CD1D0F-2212-4C4E-9DF1-D508903D3D89}" dt="2023-11-14T18:52:58.933" v="714" actId="47"/>
          <pc:sldLayoutMkLst>
            <pc:docMk/>
            <pc:sldMasterMk cId="0" sldId="2147483648"/>
            <pc:sldLayoutMk cId="0" sldId="2147483650"/>
          </pc:sldLayoutMkLst>
          <pc:spChg chg="mod">
            <ac:chgData name="Karyn Bright" userId="142a59317d0e1e64" providerId="LiveId" clId="{B4CD1D0F-2212-4C4E-9DF1-D508903D3D89}" dt="2023-11-14T18:33:51.782" v="52" actId="1076"/>
            <ac:spMkLst>
              <pc:docMk/>
              <pc:sldMasterMk cId="0" sldId="2147483648"/>
              <pc:sldLayoutMk cId="0" sldId="2147483650"/>
              <ac:spMk id="23" creationId="{00000000-0000-0000-0000-000000000000}"/>
            </ac:spMkLst>
          </pc:spChg>
          <pc:spChg chg="mod">
            <ac:chgData name="Karyn Bright" userId="142a59317d0e1e64" providerId="LiveId" clId="{B4CD1D0F-2212-4C4E-9DF1-D508903D3D89}" dt="2023-11-14T18:34:06.730" v="54" actId="1076"/>
            <ac:spMkLst>
              <pc:docMk/>
              <pc:sldMasterMk cId="0" sldId="2147483648"/>
              <pc:sldLayoutMk cId="0" sldId="2147483650"/>
              <ac:spMk id="24" creationId="{00000000-0000-0000-0000-000000000000}"/>
            </ac:spMkLst>
          </pc:spChg>
        </pc:sldLayoutChg>
        <pc:sldLayoutChg chg="add del">
          <pc:chgData name="Karyn Bright" userId="142a59317d0e1e64" providerId="LiveId" clId="{B4CD1D0F-2212-4C4E-9DF1-D508903D3D89}" dt="2023-11-14T18:53:06.473" v="720" actId="47"/>
          <pc:sldLayoutMkLst>
            <pc:docMk/>
            <pc:sldMasterMk cId="0" sldId="2147483648"/>
            <pc:sldLayoutMk cId="0" sldId="2147483651"/>
          </pc:sldLayoutMkLst>
        </pc:sldLayoutChg>
        <pc:sldLayoutChg chg="add del">
          <pc:chgData name="Karyn Bright" userId="142a59317d0e1e64" providerId="LiveId" clId="{B4CD1D0F-2212-4C4E-9DF1-D508903D3D89}" dt="2023-11-14T18:53:11.723" v="722" actId="47"/>
          <pc:sldLayoutMkLst>
            <pc:docMk/>
            <pc:sldMasterMk cId="0" sldId="2147483648"/>
            <pc:sldLayoutMk cId="0" sldId="214748365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12a9f88854_0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12a9f88854_0_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67" name="Google Shape;67;g212a9f88854_0_2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12a9f88854_0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12a9f88854_0_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67" name="Google Shape;67;g212a9f88854_0_2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GB"/>
              <a:t>2</a:t>
            </a:fld>
            <a:endParaRPr/>
          </a:p>
        </p:txBody>
      </p:sp>
    </p:spTree>
    <p:extLst>
      <p:ext uri="{BB962C8B-B14F-4D97-AF65-F5344CB8AC3E}">
        <p14:creationId xmlns:p14="http://schemas.microsoft.com/office/powerpoint/2010/main" val="394929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12a9f88854_0_1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fld id="{00000000-1234-1234-1234-123412341234}" type="slidenum">
              <a:rPr lang="en-GB"/>
              <a:t>3</a:t>
            </a:fld>
            <a:endParaRPr/>
          </a:p>
        </p:txBody>
      </p:sp>
      <p:sp>
        <p:nvSpPr>
          <p:cNvPr id="137" name="Google Shape;137;g212a9f88854_0_18:notes"/>
          <p:cNvSpPr>
            <a:spLocks noGrp="1" noRot="1" noChangeAspect="1"/>
          </p:cNvSpPr>
          <p:nvPr>
            <p:ph type="sldImg" idx="2"/>
          </p:nvPr>
        </p:nvSpPr>
        <p:spPr>
          <a:xfrm>
            <a:off x="687388" y="1143000"/>
            <a:ext cx="5481637" cy="30845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38" name="Google Shape;138;g212a9f88854_0_18:notes"/>
          <p:cNvSpPr txBox="1">
            <a:spLocks noGrp="1"/>
          </p:cNvSpPr>
          <p:nvPr>
            <p:ph type="body" idx="1"/>
          </p:nvPr>
        </p:nvSpPr>
        <p:spPr>
          <a:xfrm>
            <a:off x="685800" y="4400550"/>
            <a:ext cx="5484900" cy="3598800"/>
          </a:xfrm>
          <a:prstGeom prst="rect">
            <a:avLst/>
          </a:prstGeom>
          <a:noFill/>
          <a:ln>
            <a:noFill/>
          </a:ln>
        </p:spPr>
        <p:txBody>
          <a:bodyPr spcFirstLastPara="1" wrap="square" lIns="91425" tIns="45700" rIns="91425" bIns="45700" anchor="ctr" anchorCtr="0">
            <a:noAutofit/>
          </a:bodyPr>
          <a:lstStyle/>
          <a:p>
            <a:pPr marL="457200" marR="0" lvl="0" indent="-22860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43"/>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rmAutofit/>
          </a:bodyPr>
          <a:lstStyle>
            <a:lvl1pPr lvl="0" algn="l">
              <a:lnSpc>
                <a:spcPct val="85000"/>
              </a:lnSpc>
              <a:spcBef>
                <a:spcPts val="0"/>
              </a:spcBef>
              <a:spcAft>
                <a:spcPts val="0"/>
              </a:spcAft>
              <a:buSzPts val="4800"/>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3"/>
          <p:cNvSpPr txBox="1">
            <a:spLocks noGrp="1"/>
          </p:cNvSpPr>
          <p:nvPr>
            <p:ph type="body" idx="1"/>
          </p:nvPr>
        </p:nvSpPr>
        <p:spPr>
          <a:xfrm>
            <a:off x="963084" y="2906713"/>
            <a:ext cx="10363200" cy="1500187"/>
          </a:xfrm>
          <a:prstGeom prst="rect">
            <a:avLst/>
          </a:prstGeom>
          <a:noFill/>
          <a:ln>
            <a:noFill/>
          </a:ln>
        </p:spPr>
        <p:txBody>
          <a:bodyPr spcFirstLastPara="1" wrap="square" lIns="0" tIns="45700" rIns="0" bIns="45700" anchor="b" anchorCtr="0">
            <a:normAutofit/>
          </a:bodyPr>
          <a:lstStyle>
            <a:lvl1pPr marL="457200" lvl="0" indent="-228600" algn="l">
              <a:lnSpc>
                <a:spcPct val="90000"/>
              </a:lnSpc>
              <a:spcBef>
                <a:spcPts val="1200"/>
              </a:spcBef>
              <a:spcAft>
                <a:spcPts val="0"/>
              </a:spcAft>
              <a:buSzPts val="2000"/>
              <a:buNone/>
              <a:defRPr sz="2000"/>
            </a:lvl1pPr>
            <a:lvl2pPr marL="914400" lvl="1" indent="-228600" algn="l">
              <a:lnSpc>
                <a:spcPct val="90000"/>
              </a:lnSpc>
              <a:spcBef>
                <a:spcPts val="200"/>
              </a:spcBef>
              <a:spcAft>
                <a:spcPts val="0"/>
              </a:spcAft>
              <a:buSzPts val="1800"/>
              <a:buNone/>
              <a:defRPr sz="1800"/>
            </a:lvl2pPr>
            <a:lvl3pPr marL="1371600" lvl="2" indent="-228600" algn="l">
              <a:lnSpc>
                <a:spcPct val="90000"/>
              </a:lnSpc>
              <a:spcBef>
                <a:spcPts val="400"/>
              </a:spcBef>
              <a:spcAft>
                <a:spcPts val="0"/>
              </a:spcAft>
              <a:buSzPts val="1400"/>
              <a:buNone/>
              <a:defRPr sz="1600"/>
            </a:lvl3pPr>
            <a:lvl4pPr marL="1828800" lvl="3" indent="-228600" algn="l">
              <a:lnSpc>
                <a:spcPct val="90000"/>
              </a:lnSpc>
              <a:spcBef>
                <a:spcPts val="400"/>
              </a:spcBef>
              <a:spcAft>
                <a:spcPts val="0"/>
              </a:spcAft>
              <a:buSzPts val="1400"/>
              <a:buNone/>
              <a:defRPr sz="1400"/>
            </a:lvl4pPr>
            <a:lvl5pPr marL="2286000" lvl="4" indent="-228600" algn="l">
              <a:lnSpc>
                <a:spcPct val="90000"/>
              </a:lnSpc>
              <a:spcBef>
                <a:spcPts val="400"/>
              </a:spcBef>
              <a:spcAft>
                <a:spcPts val="0"/>
              </a:spcAft>
              <a:buSzPts val="1400"/>
              <a:buNone/>
              <a:defRPr sz="1400"/>
            </a:lvl5pPr>
            <a:lvl6pPr marL="2743200" lvl="5" indent="-228600" algn="l">
              <a:lnSpc>
                <a:spcPct val="90000"/>
              </a:lnSpc>
              <a:spcBef>
                <a:spcPts val="400"/>
              </a:spcBef>
              <a:spcAft>
                <a:spcPts val="0"/>
              </a:spcAft>
              <a:buSzPts val="1400"/>
              <a:buNone/>
              <a:defRPr sz="1400"/>
            </a:lvl6pPr>
            <a:lvl7pPr marL="3200400" lvl="6" indent="-228600" algn="l">
              <a:lnSpc>
                <a:spcPct val="90000"/>
              </a:lnSpc>
              <a:spcBef>
                <a:spcPts val="400"/>
              </a:spcBef>
              <a:spcAft>
                <a:spcPts val="0"/>
              </a:spcAft>
              <a:buSzPts val="1400"/>
              <a:buNone/>
              <a:defRPr sz="1400"/>
            </a:lvl7pPr>
            <a:lvl8pPr marL="3657600" lvl="7" indent="-228600" algn="l">
              <a:lnSpc>
                <a:spcPct val="90000"/>
              </a:lnSpc>
              <a:spcBef>
                <a:spcPts val="400"/>
              </a:spcBef>
              <a:spcAft>
                <a:spcPts val="0"/>
              </a:spcAft>
              <a:buSzPts val="1400"/>
              <a:buNone/>
              <a:defRPr sz="1400"/>
            </a:lvl8pPr>
            <a:lvl9pPr marL="4114800" lvl="8" indent="-228600" algn="l">
              <a:lnSpc>
                <a:spcPct val="90000"/>
              </a:lnSpc>
              <a:spcBef>
                <a:spcPts val="400"/>
              </a:spcBef>
              <a:spcAft>
                <a:spcPts val="400"/>
              </a:spcAft>
              <a:buSzPts val="1400"/>
              <a:buNone/>
              <a:defRPr sz="14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9"/>
          <p:cNvSpPr txBox="1">
            <a:spLocks noGrp="1"/>
          </p:cNvSpPr>
          <p:nvPr>
            <p:ph type="title"/>
          </p:nvPr>
        </p:nvSpPr>
        <p:spPr>
          <a:xfrm>
            <a:off x="969460" y="99631"/>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7EA8AD"/>
              </a:buClr>
              <a:buSzPts val="4800"/>
              <a:buFont typeface="Quattrocento Sans"/>
              <a:buNone/>
              <a:defRPr>
                <a:solidFill>
                  <a:srgbClr val="7EA8AD"/>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4" name="Google Shape;24;p9"/>
          <p:cNvSpPr txBox="1">
            <a:spLocks noGrp="1"/>
          </p:cNvSpPr>
          <p:nvPr>
            <p:ph type="body" idx="1"/>
          </p:nvPr>
        </p:nvSpPr>
        <p:spPr>
          <a:xfrm>
            <a:off x="1066800" y="1678585"/>
            <a:ext cx="10058400" cy="4023360"/>
          </a:xfrm>
          <a:prstGeom prst="rect">
            <a:avLst/>
          </a:prstGeom>
          <a:noFill/>
          <a:ln>
            <a:noFill/>
          </a:ln>
        </p:spPr>
        <p:txBody>
          <a:bodyPr spcFirstLastPara="1" wrap="square" lIns="0" tIns="45700" rIns="0" bIns="45700" anchor="t" anchorCtr="0">
            <a:normAutofit/>
          </a:bodyPr>
          <a:lstStyle>
            <a:lvl1pPr marL="457200" lvl="0" indent="-355600" algn="l">
              <a:lnSpc>
                <a:spcPct val="90000"/>
              </a:lnSpc>
              <a:spcBef>
                <a:spcPts val="1200"/>
              </a:spcBef>
              <a:spcAft>
                <a:spcPts val="0"/>
              </a:spcAft>
              <a:buSzPts val="2000"/>
              <a:buChar char=" "/>
              <a:defRPr>
                <a:solidFill>
                  <a:schemeClr val="dk2"/>
                </a:solidFill>
              </a:defRPr>
            </a:lvl1pPr>
            <a:lvl2pPr marL="914400" lvl="1" indent="-342900" algn="l">
              <a:lnSpc>
                <a:spcPct val="90000"/>
              </a:lnSpc>
              <a:spcBef>
                <a:spcPts val="200"/>
              </a:spcBef>
              <a:spcAft>
                <a:spcPts val="0"/>
              </a:spcAft>
              <a:buSzPts val="1800"/>
              <a:buChar char="◦"/>
              <a:defRPr>
                <a:solidFill>
                  <a:schemeClr val="dk2"/>
                </a:solidFill>
              </a:defRPr>
            </a:lvl2pPr>
            <a:lvl3pPr marL="1371600" lvl="2" indent="-317500" algn="l">
              <a:lnSpc>
                <a:spcPct val="90000"/>
              </a:lnSpc>
              <a:spcBef>
                <a:spcPts val="400"/>
              </a:spcBef>
              <a:spcAft>
                <a:spcPts val="0"/>
              </a:spcAft>
              <a:buSzPts val="1400"/>
              <a:buChar char="◦"/>
              <a:defRPr>
                <a:solidFill>
                  <a:schemeClr val="dk2"/>
                </a:solidFill>
              </a:defRPr>
            </a:lvl3pPr>
            <a:lvl4pPr marL="1828800" lvl="3" indent="-317500" algn="l">
              <a:lnSpc>
                <a:spcPct val="90000"/>
              </a:lnSpc>
              <a:spcBef>
                <a:spcPts val="400"/>
              </a:spcBef>
              <a:spcAft>
                <a:spcPts val="0"/>
              </a:spcAft>
              <a:buSzPts val="1400"/>
              <a:buChar char="◦"/>
              <a:defRPr>
                <a:solidFill>
                  <a:schemeClr val="dk2"/>
                </a:solidFill>
              </a:defRPr>
            </a:lvl4pPr>
            <a:lvl5pPr marL="2286000" lvl="4" indent="-317500" algn="l">
              <a:lnSpc>
                <a:spcPct val="90000"/>
              </a:lnSpc>
              <a:spcBef>
                <a:spcPts val="400"/>
              </a:spcBef>
              <a:spcAft>
                <a:spcPts val="0"/>
              </a:spcAft>
              <a:buSzPts val="1400"/>
              <a:buChar char="◦"/>
              <a:defRPr>
                <a:solidFill>
                  <a:schemeClr val="dk2"/>
                </a:solidFill>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dirty="0"/>
          </a:p>
        </p:txBody>
      </p:sp>
      <p:sp>
        <p:nvSpPr>
          <p:cNvPr id="25" name="Google Shape;25;p9"/>
          <p:cNvSpPr txBox="1">
            <a:spLocks noGrp="1"/>
          </p:cNvSpPr>
          <p:nvPr>
            <p:ph type="dt" idx="10"/>
          </p:nvPr>
        </p:nvSpPr>
        <p:spPr>
          <a:xfrm>
            <a:off x="8441977" y="6459784"/>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PICTURE 1">
  <p:cSld name="BIG PICTURE 1">
    <p:spTree>
      <p:nvGrpSpPr>
        <p:cNvPr id="1" name="Shape 27"/>
        <p:cNvGrpSpPr/>
        <p:nvPr/>
      </p:nvGrpSpPr>
      <p:grpSpPr>
        <a:xfrm>
          <a:off x="0" y="0"/>
          <a:ext cx="0" cy="0"/>
          <a:chOff x="0" y="0"/>
          <a:chExt cx="0" cy="0"/>
        </a:xfrm>
      </p:grpSpPr>
      <p:sp>
        <p:nvSpPr>
          <p:cNvPr id="28" name="Google Shape;28;p44"/>
          <p:cNvSpPr>
            <a:spLocks noGrp="1"/>
          </p:cNvSpPr>
          <p:nvPr>
            <p:ph type="pic" idx="2"/>
          </p:nvPr>
        </p:nvSpPr>
        <p:spPr>
          <a:xfrm>
            <a:off x="0" y="0"/>
            <a:ext cx="12192000" cy="6858000"/>
          </a:xfrm>
          <a:prstGeom prst="rect">
            <a:avLst/>
          </a:prstGeom>
          <a:solidFill>
            <a:srgbClr val="F2F2F2"/>
          </a:solid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35"/>
        <p:cNvGrpSpPr/>
        <p:nvPr/>
      </p:nvGrpSpPr>
      <p:grpSpPr>
        <a:xfrm>
          <a:off x="0" y="0"/>
          <a:ext cx="0" cy="0"/>
          <a:chOff x="0" y="0"/>
          <a:chExt cx="0" cy="0"/>
        </a:xfrm>
      </p:grpSpPr>
      <p:sp>
        <p:nvSpPr>
          <p:cNvPr id="36" name="Google Shape;36;p46"/>
          <p:cNvSpPr/>
          <p:nvPr/>
        </p:nvSpPr>
        <p:spPr>
          <a:xfrm>
            <a:off x="3175" y="6398324"/>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dirty="0">
                <a:solidFill>
                  <a:schemeClr val="lt1"/>
                </a:solidFill>
                <a:latin typeface="Arial"/>
                <a:ea typeface="Arial"/>
                <a:cs typeface="Arial"/>
                <a:sym typeface="Arial"/>
              </a:rPr>
              <a:t>© Copyright 2023 Kantara Initiative Inc</a:t>
            </a:r>
            <a:endParaRPr sz="1400" b="0" i="0" u="none" strike="noStrike" cap="none" dirty="0">
              <a:solidFill>
                <a:schemeClr val="lt1"/>
              </a:solidFill>
              <a:latin typeface="Arial"/>
              <a:ea typeface="Arial"/>
              <a:cs typeface="Arial"/>
              <a:sym typeface="Arial"/>
            </a:endParaRPr>
          </a:p>
        </p:txBody>
      </p:sp>
      <p:sp>
        <p:nvSpPr>
          <p:cNvPr id="37" name="Google Shape;37;p46"/>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 name="Google Shape;38;p46"/>
          <p:cNvSpPr txBox="1">
            <a:spLocks noGrp="1"/>
          </p:cNvSpPr>
          <p:nvPr>
            <p:ph type="dt" idx="10"/>
          </p:nvPr>
        </p:nvSpPr>
        <p:spPr>
          <a:xfrm>
            <a:off x="7832376" y="6551860"/>
            <a:ext cx="3573043"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GB"/>
              <a:t>‹#›</a:t>
            </a:fld>
            <a:endParaRPr/>
          </a:p>
        </p:txBody>
      </p:sp>
      <p:pic>
        <p:nvPicPr>
          <p:cNvPr id="40" name="Google Shape;40;p46" descr="Logo, company name&#10;&#10;Description automatically generated"/>
          <p:cNvPicPr preferRelativeResize="0"/>
          <p:nvPr/>
        </p:nvPicPr>
        <p:blipFill rotWithShape="1">
          <a:blip r:embed="rId2">
            <a:alphaModFix/>
          </a:blip>
          <a:srcRect/>
          <a:stretch/>
        </p:blipFill>
        <p:spPr>
          <a:xfrm>
            <a:off x="10293241" y="33090"/>
            <a:ext cx="1835311" cy="997451"/>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41"/>
        <p:cNvGrpSpPr/>
        <p:nvPr/>
      </p:nvGrpSpPr>
      <p:grpSpPr>
        <a:xfrm>
          <a:off x="0" y="0"/>
          <a:ext cx="0" cy="0"/>
          <a:chOff x="0" y="0"/>
          <a:chExt cx="0" cy="0"/>
        </a:xfrm>
      </p:grpSpPr>
      <p:sp>
        <p:nvSpPr>
          <p:cNvPr id="42" name="Google Shape;42;p47"/>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47"/>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47"/>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Quattrocento Sans"/>
              <a:buNone/>
              <a:defRPr sz="3600" b="0">
                <a:solidFill>
                  <a:srgbClr val="FFFFFF"/>
                </a:solidFill>
                <a:latin typeface="Quattrocento Sans"/>
                <a:ea typeface="Quattrocento Sans"/>
                <a:cs typeface="Quattrocento Sans"/>
                <a:sym typeface="Quattrocento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47"/>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lvl1pPr marL="457200" lvl="0" indent="-355600" algn="l">
              <a:lnSpc>
                <a:spcPct val="90000"/>
              </a:lnSpc>
              <a:spcBef>
                <a:spcPts val="1200"/>
              </a:spcBef>
              <a:spcAft>
                <a:spcPts val="0"/>
              </a:spcAft>
              <a:buSzPts val="2000"/>
              <a:buChar char=" "/>
              <a:defRPr>
                <a:solidFill>
                  <a:srgbClr val="7EA8AD"/>
                </a:solidFill>
              </a:defRPr>
            </a:lvl1pPr>
            <a:lvl2pPr marL="914400" lvl="1" indent="-342900" algn="l">
              <a:lnSpc>
                <a:spcPct val="90000"/>
              </a:lnSpc>
              <a:spcBef>
                <a:spcPts val="200"/>
              </a:spcBef>
              <a:spcAft>
                <a:spcPts val="0"/>
              </a:spcAft>
              <a:buSzPts val="1800"/>
              <a:buChar char="◦"/>
              <a:defRPr>
                <a:solidFill>
                  <a:srgbClr val="7EA8AD"/>
                </a:solidFill>
              </a:defRPr>
            </a:lvl2pPr>
            <a:lvl3pPr marL="1371600" lvl="2" indent="-317500" algn="l">
              <a:lnSpc>
                <a:spcPct val="90000"/>
              </a:lnSpc>
              <a:spcBef>
                <a:spcPts val="400"/>
              </a:spcBef>
              <a:spcAft>
                <a:spcPts val="0"/>
              </a:spcAft>
              <a:buSzPts val="1400"/>
              <a:buChar char="◦"/>
              <a:defRPr>
                <a:solidFill>
                  <a:srgbClr val="7EA8AD"/>
                </a:solidFill>
              </a:defRPr>
            </a:lvl3pPr>
            <a:lvl4pPr marL="1828800" lvl="3" indent="-317500" algn="l">
              <a:lnSpc>
                <a:spcPct val="90000"/>
              </a:lnSpc>
              <a:spcBef>
                <a:spcPts val="400"/>
              </a:spcBef>
              <a:spcAft>
                <a:spcPts val="0"/>
              </a:spcAft>
              <a:buSzPts val="1400"/>
              <a:buChar char="◦"/>
              <a:defRPr>
                <a:solidFill>
                  <a:srgbClr val="7EA8AD"/>
                </a:solidFill>
              </a:defRPr>
            </a:lvl4pPr>
            <a:lvl5pPr marL="2286000" lvl="4" indent="-317500" algn="l">
              <a:lnSpc>
                <a:spcPct val="90000"/>
              </a:lnSpc>
              <a:spcBef>
                <a:spcPts val="400"/>
              </a:spcBef>
              <a:spcAft>
                <a:spcPts val="0"/>
              </a:spcAft>
              <a:buSzPts val="1400"/>
              <a:buChar char="◦"/>
              <a:defRPr>
                <a:solidFill>
                  <a:srgbClr val="7EA8AD"/>
                </a:solidFill>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6" name="Google Shape;46;p47"/>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000"/>
              <a:buNone/>
              <a:defRPr sz="2000">
                <a:solidFill>
                  <a:srgbClr val="FFFFFF"/>
                </a:solidFill>
                <a:latin typeface="Quattrocento Sans"/>
                <a:ea typeface="Quattrocento Sans"/>
                <a:cs typeface="Quattrocento Sans"/>
                <a:sym typeface="Quattrocento Sans"/>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47" name="Google Shape;47;p47"/>
          <p:cNvSpPr txBox="1">
            <a:spLocks noGrp="1"/>
          </p:cNvSpPr>
          <p:nvPr>
            <p:ph type="dt" idx="10"/>
          </p:nvPr>
        </p:nvSpPr>
        <p:spPr>
          <a:xfrm>
            <a:off x="7281948" y="6488046"/>
            <a:ext cx="26185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GB"/>
              <a:t>‹#›</a:t>
            </a:fld>
            <a:endParaRPr/>
          </a:p>
        </p:txBody>
      </p:sp>
      <p:pic>
        <p:nvPicPr>
          <p:cNvPr id="49" name="Google Shape;49;p47" descr="Logo, company name&#10;&#10;Description automatically generated"/>
          <p:cNvPicPr preferRelativeResize="0"/>
          <p:nvPr/>
        </p:nvPicPr>
        <p:blipFill rotWithShape="1">
          <a:blip r:embed="rId2">
            <a:alphaModFix/>
          </a:blip>
          <a:srcRect/>
          <a:stretch/>
        </p:blipFill>
        <p:spPr>
          <a:xfrm>
            <a:off x="10294827" y="232794"/>
            <a:ext cx="1835311" cy="997451"/>
          </a:xfrm>
          <a:prstGeom prst="rect">
            <a:avLst/>
          </a:prstGeom>
          <a:noFill/>
          <a:ln>
            <a:noFill/>
          </a:ln>
        </p:spPr>
      </p:pic>
      <p:sp>
        <p:nvSpPr>
          <p:cNvPr id="50" name="Google Shape;50;p47"/>
          <p:cNvSpPr txBox="1"/>
          <p:nvPr/>
        </p:nvSpPr>
        <p:spPr>
          <a:xfrm>
            <a:off x="275303" y="6459785"/>
            <a:ext cx="3764768"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dirty="0">
                <a:solidFill>
                  <a:schemeClr val="lt1"/>
                </a:solidFill>
                <a:latin typeface="Arial"/>
                <a:ea typeface="Arial"/>
                <a:cs typeface="Arial"/>
                <a:sym typeface="Arial"/>
              </a:rPr>
              <a:t>© Copyright 2023 Kantara Initiative Inc</a:t>
            </a:r>
            <a:endParaRPr sz="14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48"/>
          <p:cNvSpPr txBox="1">
            <a:spLocks noGrp="1"/>
          </p:cNvSpPr>
          <p:nvPr>
            <p:ph type="title"/>
          </p:nvPr>
        </p:nvSpPr>
        <p:spPr>
          <a:xfrm>
            <a:off x="1097280" y="286603"/>
            <a:ext cx="10470324"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7EA8AD"/>
              </a:buClr>
              <a:buSzPts val="4800"/>
              <a:buFont typeface="Quattrocento Sans"/>
              <a:buNone/>
              <a:defRPr>
                <a:solidFill>
                  <a:srgbClr val="7EA8AD"/>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8"/>
          <p:cNvSpPr txBox="1">
            <a:spLocks noGrp="1"/>
          </p:cNvSpPr>
          <p:nvPr>
            <p:ph type="dt" idx="10"/>
          </p:nvPr>
        </p:nvSpPr>
        <p:spPr>
          <a:xfrm>
            <a:off x="8084199" y="6459784"/>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4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55"/>
        <p:cNvGrpSpPr/>
        <p:nvPr/>
      </p:nvGrpSpPr>
      <p:grpSpPr>
        <a:xfrm>
          <a:off x="0" y="0"/>
          <a:ext cx="0" cy="0"/>
          <a:chOff x="0" y="0"/>
          <a:chExt cx="0" cy="0"/>
        </a:xfrm>
      </p:grpSpPr>
      <p:sp>
        <p:nvSpPr>
          <p:cNvPr id="56" name="Google Shape;56;p14"/>
          <p:cNvSpPr/>
          <p:nvPr/>
        </p:nvSpPr>
        <p:spPr>
          <a:xfrm>
            <a:off x="0" y="4953000"/>
            <a:ext cx="12188825" cy="1905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4"/>
          <p:cNvSpPr/>
          <p:nvPr/>
        </p:nvSpPr>
        <p:spPr>
          <a:xfrm>
            <a:off x="15" y="491507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14"/>
          <p:cNvSpPr txBox="1">
            <a:spLocks noGrp="1"/>
          </p:cNvSpPr>
          <p:nvPr>
            <p:ph type="title"/>
          </p:nvPr>
        </p:nvSpPr>
        <p:spPr>
          <a:xfrm>
            <a:off x="871138" y="4979084"/>
            <a:ext cx="1011326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Quattrocento Sans"/>
              <a:buNone/>
              <a:defRPr sz="3600" b="0">
                <a:solidFill>
                  <a:srgbClr val="FFFFFF"/>
                </a:solidFill>
                <a:latin typeface="Quattrocento Sans"/>
                <a:ea typeface="Quattrocento Sans"/>
                <a:cs typeface="Quattrocento Sans"/>
                <a:sym typeface="Quattrocento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4"/>
          <p:cNvSpPr>
            <a:spLocks noGrp="1"/>
          </p:cNvSpPr>
          <p:nvPr>
            <p:ph type="pic" idx="2"/>
          </p:nvPr>
        </p:nvSpPr>
        <p:spPr>
          <a:xfrm>
            <a:off x="15" y="0"/>
            <a:ext cx="12191985" cy="4915076"/>
          </a:xfrm>
          <a:prstGeom prst="rect">
            <a:avLst/>
          </a:prstGeom>
          <a:noFill/>
          <a:ln>
            <a:noFill/>
          </a:ln>
        </p:spPr>
      </p:sp>
      <p:sp>
        <p:nvSpPr>
          <p:cNvPr id="60" name="Google Shape;60;p14"/>
          <p:cNvSpPr txBox="1">
            <a:spLocks noGrp="1"/>
          </p:cNvSpPr>
          <p:nvPr>
            <p:ph type="body" idx="1"/>
          </p:nvPr>
        </p:nvSpPr>
        <p:spPr>
          <a:xfrm>
            <a:off x="871138" y="5939716"/>
            <a:ext cx="10113264" cy="59436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2000"/>
              <a:buNone/>
              <a:defRPr sz="2000">
                <a:solidFill>
                  <a:srgbClr val="FFFFFF"/>
                </a:solidFill>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61" name="Google Shape;61;p14"/>
          <p:cNvSpPr txBox="1">
            <a:spLocks noGrp="1"/>
          </p:cNvSpPr>
          <p:nvPr>
            <p:ph type="dt" idx="10"/>
          </p:nvPr>
        </p:nvSpPr>
        <p:spPr>
          <a:xfrm>
            <a:off x="871138" y="6586842"/>
            <a:ext cx="8801239"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GB"/>
              <a:t>‹#›</a:t>
            </a:fld>
            <a:endParaRPr/>
          </a:p>
        </p:txBody>
      </p:sp>
      <p:pic>
        <p:nvPicPr>
          <p:cNvPr id="63" name="Google Shape;63;p14" descr="Logo, company name&#10;&#10;Description automatically generated"/>
          <p:cNvPicPr preferRelativeResize="0"/>
          <p:nvPr/>
        </p:nvPicPr>
        <p:blipFill rotWithShape="1">
          <a:blip r:embed="rId2">
            <a:alphaModFix/>
          </a:blip>
          <a:srcRect/>
          <a:stretch/>
        </p:blipFill>
        <p:spPr>
          <a:xfrm>
            <a:off x="10353514" y="0"/>
            <a:ext cx="1835311" cy="9974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7"/>
          <p:cNvSpPr/>
          <p:nvPr/>
        </p:nvSpPr>
        <p:spPr>
          <a:xfrm>
            <a:off x="0" y="6413747"/>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7"/>
          <p:cNvSpPr/>
          <p:nvPr/>
        </p:nvSpPr>
        <p:spPr>
          <a:xfrm>
            <a:off x="0" y="6334316"/>
            <a:ext cx="12192000" cy="6599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7EA8AD"/>
              </a:buClr>
              <a:buSzPts val="4800"/>
              <a:buFont typeface="Quattrocento Sans"/>
              <a:buNone/>
              <a:defRPr sz="4800" b="0" i="0" u="none" strike="noStrike" cap="none">
                <a:solidFill>
                  <a:srgbClr val="7EA8AD"/>
                </a:solidFill>
                <a:latin typeface="Quattrocento Sans"/>
                <a:ea typeface="Quattrocento Sans"/>
                <a:cs typeface="Quattrocento Sans"/>
                <a:sym typeface="Quattrocento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7"/>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chemeClr val="dk2"/>
                </a:solidFill>
                <a:latin typeface="Quattrocento Sans"/>
                <a:ea typeface="Quattrocento Sans"/>
                <a:cs typeface="Quattrocento Sans"/>
                <a:sym typeface="Quattrocento Sans"/>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chemeClr val="dk2"/>
                </a:solidFill>
                <a:latin typeface="Quattrocento Sans"/>
                <a:ea typeface="Quattrocento Sans"/>
                <a:cs typeface="Quattrocento Sans"/>
                <a:sym typeface="Quattrocento Sans"/>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chemeClr val="dk2"/>
                </a:solidFill>
                <a:latin typeface="Quattrocento Sans"/>
                <a:ea typeface="Quattrocento Sans"/>
                <a:cs typeface="Quattrocento Sans"/>
                <a:sym typeface="Quattrocento Sans"/>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chemeClr val="dk2"/>
                </a:solidFill>
                <a:latin typeface="Quattrocento Sans"/>
                <a:ea typeface="Quattrocento Sans"/>
                <a:cs typeface="Quattrocento Sans"/>
                <a:sym typeface="Quattrocento Sans"/>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chemeClr val="dk2"/>
                </a:solidFill>
                <a:latin typeface="Quattrocento Sans"/>
                <a:ea typeface="Quattrocento Sans"/>
                <a:cs typeface="Quattrocento Sans"/>
                <a:sym typeface="Quattrocento Sans"/>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4" name="Google Shape;14;p7"/>
          <p:cNvSpPr txBox="1">
            <a:spLocks noGrp="1"/>
          </p:cNvSpPr>
          <p:nvPr>
            <p:ph type="dt" idx="10"/>
          </p:nvPr>
        </p:nvSpPr>
        <p:spPr>
          <a:xfrm>
            <a:off x="7765753" y="6465572"/>
            <a:ext cx="2472271"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rgbClr val="FFFFFF"/>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GB"/>
              <a:t>‹#›</a:t>
            </a:fld>
            <a:endParaRPr/>
          </a:p>
        </p:txBody>
      </p:sp>
      <p:cxnSp>
        <p:nvCxnSpPr>
          <p:cNvPr id="16" name="Google Shape;16;p7"/>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pic>
        <p:nvPicPr>
          <p:cNvPr id="17" name="Google Shape;17;p7" descr="Logo, company name&#10;&#10;Description automatically generated"/>
          <p:cNvPicPr preferRelativeResize="0"/>
          <p:nvPr/>
        </p:nvPicPr>
        <p:blipFill rotWithShape="1">
          <a:blip r:embed="rId9">
            <a:alphaModFix/>
          </a:blip>
          <a:srcRect/>
          <a:stretch/>
        </p:blipFill>
        <p:spPr>
          <a:xfrm>
            <a:off x="10238024" y="33090"/>
            <a:ext cx="1835311" cy="997451"/>
          </a:xfrm>
          <a:prstGeom prst="rect">
            <a:avLst/>
          </a:prstGeom>
          <a:noFill/>
          <a:ln>
            <a:noFill/>
          </a:ln>
        </p:spPr>
      </p:pic>
      <p:sp>
        <p:nvSpPr>
          <p:cNvPr id="18" name="Google Shape;18;p7"/>
          <p:cNvSpPr txBox="1"/>
          <p:nvPr/>
        </p:nvSpPr>
        <p:spPr>
          <a:xfrm>
            <a:off x="344128" y="6500917"/>
            <a:ext cx="3765755" cy="49244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GB" sz="1200" b="0" i="0" u="none" strike="noStrike" cap="none" dirty="0">
                <a:solidFill>
                  <a:schemeClr val="lt1"/>
                </a:solidFill>
                <a:latin typeface="Arial"/>
                <a:ea typeface="Arial"/>
                <a:cs typeface="Arial"/>
                <a:sym typeface="Arial"/>
              </a:rPr>
              <a:t>© Copyright 2023 Kantara Initiative Inc</a:t>
            </a:r>
            <a:endParaRPr sz="1200" b="0" i="0" u="none" strike="noStrike" cap="none" dirty="0">
              <a:solidFill>
                <a:schemeClr val="lt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g212a9f88854_0_24"/>
          <p:cNvSpPr txBox="1">
            <a:spLocks noGrp="1"/>
          </p:cNvSpPr>
          <p:nvPr>
            <p:ph type="title"/>
          </p:nvPr>
        </p:nvSpPr>
        <p:spPr>
          <a:xfrm>
            <a:off x="567343" y="735521"/>
            <a:ext cx="10058400" cy="702363"/>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GB" sz="3200" b="1" dirty="0">
                <a:latin typeface="+mn-lt"/>
              </a:rPr>
              <a:t>[WORK GROUP] – 2023 in Summary </a:t>
            </a:r>
            <a:br>
              <a:rPr lang="en-GB" sz="3200" b="1" dirty="0">
                <a:latin typeface="+mn-lt"/>
              </a:rPr>
            </a:br>
            <a:br>
              <a:rPr lang="en-GB" sz="3200" b="1" dirty="0">
                <a:latin typeface="+mn-lt"/>
              </a:rPr>
            </a:br>
            <a:r>
              <a:rPr lang="en-GB" sz="3100" dirty="0">
                <a:latin typeface="+mn-lt"/>
              </a:rPr>
              <a:t>Link to Charter and/or Wiki for your group</a:t>
            </a:r>
            <a:endParaRPr sz="3100" dirty="0">
              <a:latin typeface="+mn-lt"/>
            </a:endParaRPr>
          </a:p>
        </p:txBody>
      </p:sp>
      <p:sp>
        <p:nvSpPr>
          <p:cNvPr id="70" name="Google Shape;70;g212a9f88854_0_24"/>
          <p:cNvSpPr txBox="1">
            <a:spLocks noGrp="1"/>
          </p:cNvSpPr>
          <p:nvPr>
            <p:ph type="body" idx="1"/>
          </p:nvPr>
        </p:nvSpPr>
        <p:spPr>
          <a:xfrm>
            <a:off x="567343" y="1747997"/>
            <a:ext cx="11482695" cy="4023300"/>
          </a:xfrm>
          <a:prstGeom prst="rect">
            <a:avLst/>
          </a:prstGeom>
        </p:spPr>
        <p:txBody>
          <a:bodyPr spcFirstLastPara="1" wrap="square" lIns="0" tIns="45700" rIns="0" bIns="45700" anchor="t" anchorCtr="0">
            <a:normAutofit/>
          </a:bodyPr>
          <a:lstStyle/>
          <a:p>
            <a:pPr marL="0" lvl="0" indent="0" algn="l" rtl="0">
              <a:spcBef>
                <a:spcPts val="1200"/>
              </a:spcBef>
              <a:spcAft>
                <a:spcPts val="0"/>
              </a:spcAft>
              <a:buNone/>
            </a:pPr>
            <a:r>
              <a:rPr lang="en-GB" sz="2400" i="1" dirty="0">
                <a:solidFill>
                  <a:srgbClr val="C00000"/>
                </a:solidFill>
                <a:latin typeface="+mn-lt"/>
              </a:rPr>
              <a:t>[Use this box to list bullet points about Completed Work and Work in Progress. Please refer to your slides to the 2022 AGM and update on the activities you reported then.]</a:t>
            </a:r>
          </a:p>
          <a:p>
            <a:pPr marL="342900" indent="-342900"/>
            <a:r>
              <a:rPr lang="en-GB" sz="2400" b="1" dirty="0">
                <a:solidFill>
                  <a:srgbClr val="7EA8AD"/>
                </a:solidFill>
                <a:latin typeface="+mn-lt"/>
              </a:rPr>
              <a:t>Project 1</a:t>
            </a:r>
            <a:r>
              <a:rPr lang="en-GB" sz="2400" dirty="0">
                <a:latin typeface="+mn-lt"/>
              </a:rPr>
              <a:t>	</a:t>
            </a:r>
          </a:p>
          <a:p>
            <a:pPr marL="342900" indent="-342900"/>
            <a:r>
              <a:rPr lang="en-GB" sz="2400" dirty="0">
                <a:latin typeface="+mn-lt"/>
              </a:rPr>
              <a:t>Delivered in September 2023	[Add a link to report or web page]</a:t>
            </a:r>
          </a:p>
          <a:p>
            <a:pPr marL="342900" indent="-342900"/>
            <a:endParaRPr lang="en-GB" sz="2400" dirty="0">
              <a:latin typeface="+mn-lt"/>
            </a:endParaRPr>
          </a:p>
          <a:p>
            <a:pPr marL="342900" indent="-342900"/>
            <a:r>
              <a:rPr lang="en-GB" sz="2400" b="1" dirty="0">
                <a:solidFill>
                  <a:srgbClr val="7EA8AD"/>
                </a:solidFill>
                <a:latin typeface="+mn-lt"/>
              </a:rPr>
              <a:t>Project 2	</a:t>
            </a:r>
            <a:r>
              <a:rPr lang="en-GB" sz="2400" dirty="0">
                <a:latin typeface="+mn-lt"/>
              </a:rPr>
              <a:t>		</a:t>
            </a:r>
          </a:p>
          <a:p>
            <a:pPr marL="342900" indent="-342900"/>
            <a:r>
              <a:rPr lang="en-GB" sz="2400" dirty="0">
                <a:latin typeface="+mn-lt"/>
              </a:rPr>
              <a:t>Work in progress. Due to deliver in XXXXX</a:t>
            </a:r>
            <a:endParaRPr sz="2400"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g212a9f88854_0_24"/>
          <p:cNvSpPr txBox="1">
            <a:spLocks noGrp="1"/>
          </p:cNvSpPr>
          <p:nvPr>
            <p:ph type="title"/>
          </p:nvPr>
        </p:nvSpPr>
        <p:spPr>
          <a:xfrm>
            <a:off x="567343" y="735521"/>
            <a:ext cx="10058400" cy="702363"/>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GB" sz="3200" b="1" dirty="0">
                <a:latin typeface="+mn-lt"/>
              </a:rPr>
              <a:t>[WORK GROUP] – 2024 Plans</a:t>
            </a:r>
            <a:br>
              <a:rPr lang="en-GB" sz="3200" b="1" dirty="0">
                <a:latin typeface="+mn-lt"/>
              </a:rPr>
            </a:br>
            <a:br>
              <a:rPr lang="en-GB" sz="3200" b="1" dirty="0">
                <a:latin typeface="+mn-lt"/>
              </a:rPr>
            </a:br>
            <a:r>
              <a:rPr lang="en-GB" sz="3100" dirty="0">
                <a:latin typeface="+mn-lt"/>
              </a:rPr>
              <a:t>Link to Charter and/or Wiki for your group</a:t>
            </a:r>
            <a:endParaRPr sz="3100" dirty="0">
              <a:latin typeface="+mn-lt"/>
            </a:endParaRPr>
          </a:p>
        </p:txBody>
      </p:sp>
      <p:sp>
        <p:nvSpPr>
          <p:cNvPr id="70" name="Google Shape;70;g212a9f88854_0_24"/>
          <p:cNvSpPr txBox="1">
            <a:spLocks noGrp="1"/>
          </p:cNvSpPr>
          <p:nvPr>
            <p:ph type="body" idx="1"/>
          </p:nvPr>
        </p:nvSpPr>
        <p:spPr>
          <a:xfrm>
            <a:off x="567343" y="1747997"/>
            <a:ext cx="11482695" cy="4023300"/>
          </a:xfrm>
          <a:prstGeom prst="rect">
            <a:avLst/>
          </a:prstGeom>
        </p:spPr>
        <p:txBody>
          <a:bodyPr spcFirstLastPara="1" wrap="square" lIns="0" tIns="45700" rIns="0" bIns="45700" anchor="t" anchorCtr="0">
            <a:normAutofit/>
          </a:bodyPr>
          <a:lstStyle/>
          <a:p>
            <a:pPr marL="0" lvl="0" indent="0" algn="l" rtl="0">
              <a:spcBef>
                <a:spcPts val="1200"/>
              </a:spcBef>
              <a:spcAft>
                <a:spcPts val="0"/>
              </a:spcAft>
              <a:buNone/>
            </a:pPr>
            <a:r>
              <a:rPr lang="en-GB" sz="2400" i="1" dirty="0">
                <a:solidFill>
                  <a:srgbClr val="C00000"/>
                </a:solidFill>
                <a:latin typeface="+mn-lt"/>
              </a:rPr>
              <a:t>[Use this box to list bullet points about plans for the next year with any requests for participation or feedback.]</a:t>
            </a:r>
          </a:p>
          <a:p>
            <a:pPr marL="0" lvl="0" indent="0" algn="l" rtl="0">
              <a:spcBef>
                <a:spcPts val="1200"/>
              </a:spcBef>
              <a:spcAft>
                <a:spcPts val="0"/>
              </a:spcAft>
              <a:buNone/>
            </a:pPr>
            <a:endParaRPr lang="en-GB" sz="2400" b="1" dirty="0">
              <a:solidFill>
                <a:srgbClr val="7EA8AD"/>
              </a:solidFill>
              <a:latin typeface="+mn-lt"/>
            </a:endParaRPr>
          </a:p>
          <a:p>
            <a:pPr marL="0" lvl="0" indent="0" algn="l" rtl="0">
              <a:spcBef>
                <a:spcPts val="1200"/>
              </a:spcBef>
              <a:spcAft>
                <a:spcPts val="0"/>
              </a:spcAft>
              <a:buNone/>
            </a:pPr>
            <a:r>
              <a:rPr lang="en-GB" sz="2400" b="1" dirty="0">
                <a:solidFill>
                  <a:srgbClr val="7EA8AD"/>
                </a:solidFill>
                <a:latin typeface="+mn-lt"/>
              </a:rPr>
              <a:t>Project 3</a:t>
            </a:r>
            <a:r>
              <a:rPr lang="en-GB" sz="2400" dirty="0">
                <a:latin typeface="+mn-lt"/>
              </a:rPr>
              <a:t>	</a:t>
            </a:r>
          </a:p>
          <a:p>
            <a:pPr marL="342900" indent="-342900"/>
            <a:r>
              <a:rPr lang="en-GB" sz="2400" dirty="0">
                <a:latin typeface="+mn-lt"/>
              </a:rPr>
              <a:t>Goals, tasks planned and resources/support needed</a:t>
            </a:r>
          </a:p>
          <a:p>
            <a:pPr marL="0" indent="0">
              <a:buNone/>
            </a:pPr>
            <a:endParaRPr lang="en-GB" sz="2400" dirty="0">
              <a:latin typeface="+mn-lt"/>
            </a:endParaRPr>
          </a:p>
          <a:p>
            <a:pPr marL="0" indent="0">
              <a:buNone/>
            </a:pPr>
            <a:r>
              <a:rPr lang="en-GB" sz="2400" b="1" dirty="0">
                <a:solidFill>
                  <a:srgbClr val="7EA8AD"/>
                </a:solidFill>
                <a:latin typeface="+mn-lt"/>
              </a:rPr>
              <a:t>Project 4	</a:t>
            </a:r>
            <a:r>
              <a:rPr lang="en-GB" sz="2400" dirty="0">
                <a:latin typeface="+mn-lt"/>
              </a:rPr>
              <a:t>		</a:t>
            </a:r>
          </a:p>
          <a:p>
            <a:pPr marL="342900" indent="-342900"/>
            <a:r>
              <a:rPr lang="en-GB" sz="2400" dirty="0">
                <a:latin typeface="+mn-lt"/>
              </a:rPr>
              <a:t>Goals, tasks planned and resources/support needed</a:t>
            </a:r>
            <a:endParaRPr sz="2400" dirty="0">
              <a:latin typeface="+mn-lt"/>
            </a:endParaRPr>
          </a:p>
        </p:txBody>
      </p:sp>
    </p:spTree>
    <p:extLst>
      <p:ext uri="{BB962C8B-B14F-4D97-AF65-F5344CB8AC3E}">
        <p14:creationId xmlns:p14="http://schemas.microsoft.com/office/powerpoint/2010/main" val="45322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212a9f88854_0_18"/>
          <p:cNvSpPr/>
          <p:nvPr/>
        </p:nvSpPr>
        <p:spPr>
          <a:xfrm>
            <a:off x="1588" y="0"/>
            <a:ext cx="12190500" cy="6858000"/>
          </a:xfrm>
          <a:prstGeom prst="rect">
            <a:avLst/>
          </a:prstGeom>
          <a:solidFill>
            <a:srgbClr val="BAD94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Open Sans"/>
              <a:ea typeface="Open Sans"/>
              <a:cs typeface="Open Sans"/>
              <a:sym typeface="Open Sans"/>
            </a:endParaRPr>
          </a:p>
        </p:txBody>
      </p:sp>
      <p:sp>
        <p:nvSpPr>
          <p:cNvPr id="141" name="Google Shape;141;g212a9f88854_0_18"/>
          <p:cNvSpPr txBox="1"/>
          <p:nvPr/>
        </p:nvSpPr>
        <p:spPr>
          <a:xfrm>
            <a:off x="2669421" y="2336624"/>
            <a:ext cx="6853200" cy="831000"/>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4800"/>
              <a:buFont typeface="Arial"/>
              <a:buNone/>
            </a:pPr>
            <a:r>
              <a:rPr lang="en-GB" sz="4800" b="1" dirty="0">
                <a:solidFill>
                  <a:schemeClr val="lt1"/>
                </a:solidFill>
                <a:latin typeface="Quattrocento Sans"/>
                <a:ea typeface="Quattrocento Sans"/>
                <a:cs typeface="Quattrocento Sans"/>
                <a:sym typeface="Quattrocento Sans"/>
              </a:rPr>
              <a:t>LEAVE AS DIVIDER</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Retrospect">
  <a:themeElements>
    <a:clrScheme name="Kantara Initiative">
      <a:dk1>
        <a:srgbClr val="000000"/>
      </a:dk1>
      <a:lt1>
        <a:srgbClr val="FFFFFF"/>
      </a:lt1>
      <a:dk2>
        <a:srgbClr val="637052"/>
      </a:dk2>
      <a:lt2>
        <a:srgbClr val="CCDDEA"/>
      </a:lt2>
      <a:accent1>
        <a:srgbClr val="C4D600"/>
      </a:accent1>
      <a:accent2>
        <a:srgbClr val="7FA9AE"/>
      </a:accent2>
      <a:accent3>
        <a:srgbClr val="94B7BB"/>
      </a:accent3>
      <a:accent4>
        <a:srgbClr val="9B8357"/>
      </a:accent4>
      <a:accent5>
        <a:srgbClr val="C2BC80"/>
      </a:accent5>
      <a:accent6>
        <a:srgbClr val="94A088"/>
      </a:accent6>
      <a:hlink>
        <a:srgbClr val="2998E3"/>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159</Words>
  <Application>Microsoft Office PowerPoint</Application>
  <PresentationFormat>Widescreen</PresentationFormat>
  <Paragraphs>21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Quattrocento Sans</vt:lpstr>
      <vt:lpstr>Open Sans</vt:lpstr>
      <vt:lpstr>Arial</vt:lpstr>
      <vt:lpstr>Calibri</vt:lpstr>
      <vt:lpstr>Retrospect</vt:lpstr>
      <vt:lpstr>[WORK GROUP] – 2023 in Summary   Link to Charter and/or Wiki for your group</vt:lpstr>
      <vt:lpstr>[WORK GROUP] – 2024 Plans  Link to Charter and/or Wiki for your group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Kantara Work Group Summary</dc:title>
  <dc:creator>Karyn Bright</dc:creator>
  <cp:lastModifiedBy>Karyn Bright</cp:lastModifiedBy>
  <cp:revision>3</cp:revision>
  <dcterms:created xsi:type="dcterms:W3CDTF">2021-11-09T16:24:35Z</dcterms:created>
  <dcterms:modified xsi:type="dcterms:W3CDTF">2023-11-14T18:59:27Z</dcterms:modified>
</cp:coreProperties>
</file>