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0" r:id="rId4"/>
  </p:sldMasterIdLst>
  <p:notesMasterIdLst>
    <p:notesMasterId r:id="rId18"/>
  </p:notesMasterIdLst>
  <p:handoutMasterIdLst>
    <p:handoutMasterId r:id="rId19"/>
  </p:handoutMasterIdLst>
  <p:sldIdLst>
    <p:sldId id="727" r:id="rId5"/>
    <p:sldId id="2617" r:id="rId6"/>
    <p:sldId id="2626" r:id="rId7"/>
    <p:sldId id="2625" r:id="rId8"/>
    <p:sldId id="2627" r:id="rId9"/>
    <p:sldId id="2618" r:id="rId10"/>
    <p:sldId id="2619" r:id="rId11"/>
    <p:sldId id="2628" r:id="rId12"/>
    <p:sldId id="2620" r:id="rId13"/>
    <p:sldId id="2621" r:id="rId14"/>
    <p:sldId id="2629" r:id="rId15"/>
    <p:sldId id="2630" r:id="rId16"/>
    <p:sldId id="2631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ynzie Adams" initials="LA" lastIdx="1" clrIdx="6">
    <p:extLst>
      <p:ext uri="{19B8F6BF-5375-455C-9EA6-DF929625EA0E}">
        <p15:presenceInfo xmlns:p15="http://schemas.microsoft.com/office/powerpoint/2012/main" userId="66e06489c8b283f5" providerId="Windows Live"/>
      </p:ext>
    </p:extLst>
  </p:cmAuthor>
  <p:cmAuthor id="1" name="Shannon Taylor" initials="ST" lastIdx="12" clrIdx="0">
    <p:extLst>
      <p:ext uri="{19B8F6BF-5375-455C-9EA6-DF929625EA0E}">
        <p15:presenceInfo xmlns:p15="http://schemas.microsoft.com/office/powerpoint/2012/main" userId="S-1-5-21-2067419026-868821678-821170639-1380" providerId="AD"/>
      </p:ext>
    </p:extLst>
  </p:cmAuthor>
  <p:cmAuthor id="2" name="Katherine Gengler" initials="KG" lastIdx="5" clrIdx="1">
    <p:extLst>
      <p:ext uri="{19B8F6BF-5375-455C-9EA6-DF929625EA0E}">
        <p15:presenceInfo xmlns:p15="http://schemas.microsoft.com/office/powerpoint/2012/main" userId="Katherine Gengler" providerId="None"/>
      </p:ext>
    </p:extLst>
  </p:cmAuthor>
  <p:cmAuthor id="3" name="mary hodder" initials="" lastIdx="1" clrIdx="2"/>
  <p:cmAuthor id="4" name="John Wunderlich" initials="" lastIdx="1" clrIdx="3"/>
  <p:cmAuthor id="5" name="Colin Wallis" initials="CW" lastIdx="2" clrIdx="4">
    <p:extLst>
      <p:ext uri="{19B8F6BF-5375-455C-9EA6-DF929625EA0E}">
        <p15:presenceInfo xmlns:p15="http://schemas.microsoft.com/office/powerpoint/2012/main" userId="b748e2986915d73f" providerId="Windows Live"/>
      </p:ext>
    </p:extLst>
  </p:cmAuthor>
  <p:cmAuthor id="6" name="Maria Vachino" initials="MV" lastIdx="6" clrIdx="5">
    <p:extLst>
      <p:ext uri="{19B8F6BF-5375-455C-9EA6-DF929625EA0E}">
        <p15:presenceInfo xmlns:p15="http://schemas.microsoft.com/office/powerpoint/2012/main" userId="a8ca50f1105bf8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BAD94B"/>
    <a:srgbClr val="CC0066"/>
    <a:srgbClr val="CEDC00"/>
    <a:srgbClr val="FF6600"/>
    <a:srgbClr val="536F72"/>
    <a:srgbClr val="7EA8AD"/>
    <a:srgbClr val="99CC00"/>
    <a:srgbClr val="C2D6D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CDDF6-CDE4-46C8-BA7A-6FE693F23C20}" v="40" dt="2023-11-27T14:36:03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337" autoAdjust="0"/>
  </p:normalViewPr>
  <p:slideViewPr>
    <p:cSldViewPr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yn Bright" userId="142a59317d0e1e64" providerId="LiveId" clId="{0C9CDDF6-CDE4-46C8-BA7A-6FE693F23C20}"/>
    <pc:docChg chg="undo custSel addSld delSld modSld sldOrd">
      <pc:chgData name="Karyn Bright" userId="142a59317d0e1e64" providerId="LiveId" clId="{0C9CDDF6-CDE4-46C8-BA7A-6FE693F23C20}" dt="2023-11-30T23:00:53.694" v="3381" actId="20577"/>
      <pc:docMkLst>
        <pc:docMk/>
      </pc:docMkLst>
      <pc:sldChg chg="del">
        <pc:chgData name="Karyn Bright" userId="142a59317d0e1e64" providerId="LiveId" clId="{0C9CDDF6-CDE4-46C8-BA7A-6FE693F23C20}" dt="2023-11-27T13:55:13.245" v="2403" actId="47"/>
        <pc:sldMkLst>
          <pc:docMk/>
          <pc:sldMk cId="0" sldId="258"/>
        </pc:sldMkLst>
      </pc:sldChg>
      <pc:sldChg chg="del">
        <pc:chgData name="Karyn Bright" userId="142a59317d0e1e64" providerId="LiveId" clId="{0C9CDDF6-CDE4-46C8-BA7A-6FE693F23C20}" dt="2023-11-27T13:55:13.874" v="2404" actId="47"/>
        <pc:sldMkLst>
          <pc:docMk/>
          <pc:sldMk cId="0" sldId="261"/>
        </pc:sldMkLst>
      </pc:sldChg>
      <pc:sldChg chg="del">
        <pc:chgData name="Karyn Bright" userId="142a59317d0e1e64" providerId="LiveId" clId="{0C9CDDF6-CDE4-46C8-BA7A-6FE693F23C20}" dt="2023-11-27T13:55:14.349" v="2405" actId="47"/>
        <pc:sldMkLst>
          <pc:docMk/>
          <pc:sldMk cId="0" sldId="262"/>
        </pc:sldMkLst>
      </pc:sldChg>
      <pc:sldChg chg="del">
        <pc:chgData name="Karyn Bright" userId="142a59317d0e1e64" providerId="LiveId" clId="{0C9CDDF6-CDE4-46C8-BA7A-6FE693F23C20}" dt="2023-11-27T13:55:14.832" v="2406" actId="47"/>
        <pc:sldMkLst>
          <pc:docMk/>
          <pc:sldMk cId="0" sldId="264"/>
        </pc:sldMkLst>
      </pc:sldChg>
      <pc:sldChg chg="del">
        <pc:chgData name="Karyn Bright" userId="142a59317d0e1e64" providerId="LiveId" clId="{0C9CDDF6-CDE4-46C8-BA7A-6FE693F23C20}" dt="2023-11-27T13:55:15.581" v="2407" actId="47"/>
        <pc:sldMkLst>
          <pc:docMk/>
          <pc:sldMk cId="0" sldId="266"/>
        </pc:sldMkLst>
      </pc:sldChg>
      <pc:sldChg chg="del">
        <pc:chgData name="Karyn Bright" userId="142a59317d0e1e64" providerId="LiveId" clId="{0C9CDDF6-CDE4-46C8-BA7A-6FE693F23C20}" dt="2023-11-27T13:55:16.227" v="2408" actId="47"/>
        <pc:sldMkLst>
          <pc:docMk/>
          <pc:sldMk cId="0" sldId="269"/>
        </pc:sldMkLst>
      </pc:sldChg>
      <pc:sldChg chg="del">
        <pc:chgData name="Karyn Bright" userId="142a59317d0e1e64" providerId="LiveId" clId="{0C9CDDF6-CDE4-46C8-BA7A-6FE693F23C20}" dt="2023-11-27T13:55:16.887" v="2409" actId="47"/>
        <pc:sldMkLst>
          <pc:docMk/>
          <pc:sldMk cId="0" sldId="270"/>
        </pc:sldMkLst>
      </pc:sldChg>
      <pc:sldChg chg="del">
        <pc:chgData name="Karyn Bright" userId="142a59317d0e1e64" providerId="LiveId" clId="{0C9CDDF6-CDE4-46C8-BA7A-6FE693F23C20}" dt="2023-11-27T13:55:20.471" v="2413" actId="47"/>
        <pc:sldMkLst>
          <pc:docMk/>
          <pc:sldMk cId="4167078013" sldId="722"/>
        </pc:sldMkLst>
      </pc:sldChg>
      <pc:sldChg chg="del">
        <pc:chgData name="Karyn Bright" userId="142a59317d0e1e64" providerId="LiveId" clId="{0C9CDDF6-CDE4-46C8-BA7A-6FE693F23C20}" dt="2023-11-27T13:55:18.494" v="2411" actId="47"/>
        <pc:sldMkLst>
          <pc:docMk/>
          <pc:sldMk cId="2775653257" sldId="845"/>
        </pc:sldMkLst>
      </pc:sldChg>
      <pc:sldChg chg="del">
        <pc:chgData name="Karyn Bright" userId="142a59317d0e1e64" providerId="LiveId" clId="{0C9CDDF6-CDE4-46C8-BA7A-6FE693F23C20}" dt="2023-11-27T13:55:07.824" v="2400" actId="47"/>
        <pc:sldMkLst>
          <pc:docMk/>
          <pc:sldMk cId="1742523795" sldId="2349"/>
        </pc:sldMkLst>
      </pc:sldChg>
      <pc:sldChg chg="del">
        <pc:chgData name="Karyn Bright" userId="142a59317d0e1e64" providerId="LiveId" clId="{0C9CDDF6-CDE4-46C8-BA7A-6FE693F23C20}" dt="2023-11-27T13:55:22.866" v="2414" actId="47"/>
        <pc:sldMkLst>
          <pc:docMk/>
          <pc:sldMk cId="4164627350" sldId="2605"/>
        </pc:sldMkLst>
      </pc:sldChg>
      <pc:sldChg chg="del">
        <pc:chgData name="Karyn Bright" userId="142a59317d0e1e64" providerId="LiveId" clId="{0C9CDDF6-CDE4-46C8-BA7A-6FE693F23C20}" dt="2023-11-27T13:55:17.708" v="2410" actId="47"/>
        <pc:sldMkLst>
          <pc:docMk/>
          <pc:sldMk cId="0" sldId="2606"/>
        </pc:sldMkLst>
      </pc:sldChg>
      <pc:sldChg chg="del">
        <pc:chgData name="Karyn Bright" userId="142a59317d0e1e64" providerId="LiveId" clId="{0C9CDDF6-CDE4-46C8-BA7A-6FE693F23C20}" dt="2023-11-27T13:55:19.131" v="2412" actId="47"/>
        <pc:sldMkLst>
          <pc:docMk/>
          <pc:sldMk cId="2192958705" sldId="2616"/>
        </pc:sldMkLst>
      </pc:sldChg>
      <pc:sldChg chg="addSp modSp mod">
        <pc:chgData name="Karyn Bright" userId="142a59317d0e1e64" providerId="LiveId" clId="{0C9CDDF6-CDE4-46C8-BA7A-6FE693F23C20}" dt="2023-11-27T12:25:00.619" v="98" actId="20577"/>
        <pc:sldMkLst>
          <pc:docMk/>
          <pc:sldMk cId="3280635155" sldId="2617"/>
        </pc:sldMkLst>
        <pc:spChg chg="add mod">
          <ac:chgData name="Karyn Bright" userId="142a59317d0e1e64" providerId="LiveId" clId="{0C9CDDF6-CDE4-46C8-BA7A-6FE693F23C20}" dt="2023-11-27T12:25:00.619" v="98" actId="20577"/>
          <ac:spMkLst>
            <pc:docMk/>
            <pc:sldMk cId="3280635155" sldId="2617"/>
            <ac:spMk id="2" creationId="{8F5DED6B-372A-8990-A8E1-4D418D6B0FE8}"/>
          </ac:spMkLst>
        </pc:spChg>
      </pc:sldChg>
      <pc:sldChg chg="addSp modSp mod">
        <pc:chgData name="Karyn Bright" userId="142a59317d0e1e64" providerId="LiveId" clId="{0C9CDDF6-CDE4-46C8-BA7A-6FE693F23C20}" dt="2023-11-30T23:00:53.694" v="3381" actId="20577"/>
        <pc:sldMkLst>
          <pc:docMk/>
          <pc:sldMk cId="4215325774" sldId="2618"/>
        </pc:sldMkLst>
        <pc:spChg chg="add mod">
          <ac:chgData name="Karyn Bright" userId="142a59317d0e1e64" providerId="LiveId" clId="{0C9CDDF6-CDE4-46C8-BA7A-6FE693F23C20}" dt="2023-11-30T23:00:53.694" v="3381" actId="20577"/>
          <ac:spMkLst>
            <pc:docMk/>
            <pc:sldMk cId="4215325774" sldId="2618"/>
            <ac:spMk id="2" creationId="{95B0C0C9-9257-B4B3-564F-6AC77A40171F}"/>
          </ac:spMkLst>
        </pc:spChg>
        <pc:spChg chg="mod">
          <ac:chgData name="Karyn Bright" userId="142a59317d0e1e64" providerId="LiveId" clId="{0C9CDDF6-CDE4-46C8-BA7A-6FE693F23C20}" dt="2023-11-27T13:03:14.728" v="1133" actId="1076"/>
          <ac:spMkLst>
            <pc:docMk/>
            <pc:sldMk cId="4215325774" sldId="2618"/>
            <ac:spMk id="5" creationId="{F819B9AF-FBBA-F61F-8305-B23D41B48649}"/>
          </ac:spMkLst>
        </pc:spChg>
        <pc:spChg chg="mod">
          <ac:chgData name="Karyn Bright" userId="142a59317d0e1e64" providerId="LiveId" clId="{0C9CDDF6-CDE4-46C8-BA7A-6FE693F23C20}" dt="2023-11-27T13:03:14.728" v="1133" actId="1076"/>
          <ac:spMkLst>
            <pc:docMk/>
            <pc:sldMk cId="4215325774" sldId="2618"/>
            <ac:spMk id="6" creationId="{C375800D-DFE8-9B60-0D37-3F92B2D0204F}"/>
          </ac:spMkLst>
        </pc:spChg>
      </pc:sldChg>
      <pc:sldChg chg="modSp mod">
        <pc:chgData name="Karyn Bright" userId="142a59317d0e1e64" providerId="LiveId" clId="{0C9CDDF6-CDE4-46C8-BA7A-6FE693F23C20}" dt="2023-11-27T13:07:02.491" v="1428" actId="1076"/>
        <pc:sldMkLst>
          <pc:docMk/>
          <pc:sldMk cId="241652381" sldId="2619"/>
        </pc:sldMkLst>
        <pc:spChg chg="mod">
          <ac:chgData name="Karyn Bright" userId="142a59317d0e1e64" providerId="LiveId" clId="{0C9CDDF6-CDE4-46C8-BA7A-6FE693F23C20}" dt="2023-11-27T13:06:40.785" v="1425" actId="1076"/>
          <ac:spMkLst>
            <pc:docMk/>
            <pc:sldMk cId="241652381" sldId="2619"/>
            <ac:spMk id="7" creationId="{B1417CD2-240D-9129-A4CF-B4FE5523A52C}"/>
          </ac:spMkLst>
        </pc:spChg>
        <pc:spChg chg="mod">
          <ac:chgData name="Karyn Bright" userId="142a59317d0e1e64" providerId="LiveId" clId="{0C9CDDF6-CDE4-46C8-BA7A-6FE693F23C20}" dt="2023-11-27T13:07:02.491" v="1428" actId="1076"/>
          <ac:spMkLst>
            <pc:docMk/>
            <pc:sldMk cId="241652381" sldId="2619"/>
            <ac:spMk id="8" creationId="{A877C622-0B71-544B-D9ED-D64843C544C7}"/>
          </ac:spMkLst>
        </pc:spChg>
        <pc:spChg chg="mod">
          <ac:chgData name="Karyn Bright" userId="142a59317d0e1e64" providerId="LiveId" clId="{0C9CDDF6-CDE4-46C8-BA7A-6FE693F23C20}" dt="2023-11-27T13:06:56.220" v="1427" actId="255"/>
          <ac:spMkLst>
            <pc:docMk/>
            <pc:sldMk cId="241652381" sldId="2619"/>
            <ac:spMk id="9" creationId="{CE6A6A6F-ACFD-D8D8-3F49-4A3102C00A4A}"/>
          </ac:spMkLst>
        </pc:spChg>
        <pc:picChg chg="mod">
          <ac:chgData name="Karyn Bright" userId="142a59317d0e1e64" providerId="LiveId" clId="{0C9CDDF6-CDE4-46C8-BA7A-6FE693F23C20}" dt="2023-11-27T12:49:35.949" v="802" actId="1076"/>
          <ac:picMkLst>
            <pc:docMk/>
            <pc:sldMk cId="241652381" sldId="2619"/>
            <ac:picMk id="3" creationId="{040B4D01-7CEF-37D9-6783-C8FA3906C2C3}"/>
          </ac:picMkLst>
        </pc:picChg>
      </pc:sldChg>
      <pc:sldChg chg="addSp delSp modSp mod">
        <pc:chgData name="Karyn Bright" userId="142a59317d0e1e64" providerId="LiveId" clId="{0C9CDDF6-CDE4-46C8-BA7A-6FE693F23C20}" dt="2023-11-27T13:52:15.661" v="2399" actId="20577"/>
        <pc:sldMkLst>
          <pc:docMk/>
          <pc:sldMk cId="672583992" sldId="2620"/>
        </pc:sldMkLst>
        <pc:spChg chg="add mod">
          <ac:chgData name="Karyn Bright" userId="142a59317d0e1e64" providerId="LiveId" clId="{0C9CDDF6-CDE4-46C8-BA7A-6FE693F23C20}" dt="2023-11-27T13:50:13.045" v="2331" actId="1076"/>
          <ac:spMkLst>
            <pc:docMk/>
            <pc:sldMk cId="672583992" sldId="2620"/>
            <ac:spMk id="2" creationId="{5FC82A71-D32C-F631-E094-5E2D1E7611BD}"/>
          </ac:spMkLst>
        </pc:spChg>
        <pc:spChg chg="mod">
          <ac:chgData name="Karyn Bright" userId="142a59317d0e1e64" providerId="LiveId" clId="{0C9CDDF6-CDE4-46C8-BA7A-6FE693F23C20}" dt="2023-11-27T13:29:25.990" v="1851" actId="20577"/>
          <ac:spMkLst>
            <pc:docMk/>
            <pc:sldMk cId="672583992" sldId="2620"/>
            <ac:spMk id="4" creationId="{D09176CF-2F95-AE1B-FAD8-248E3ECD0D43}"/>
          </ac:spMkLst>
        </pc:spChg>
        <pc:spChg chg="mod ord">
          <ac:chgData name="Karyn Bright" userId="142a59317d0e1e64" providerId="LiveId" clId="{0C9CDDF6-CDE4-46C8-BA7A-6FE693F23C20}" dt="2023-11-27T13:43:58.819" v="2251" actId="207"/>
          <ac:spMkLst>
            <pc:docMk/>
            <pc:sldMk cId="672583992" sldId="2620"/>
            <ac:spMk id="5" creationId="{3B9CFAD0-2A59-52EB-FD5F-7845FA2104E2}"/>
          </ac:spMkLst>
        </pc:spChg>
        <pc:spChg chg="mod ord">
          <ac:chgData name="Karyn Bright" userId="142a59317d0e1e64" providerId="LiveId" clId="{0C9CDDF6-CDE4-46C8-BA7A-6FE693F23C20}" dt="2023-11-27T13:45:33.494" v="2306" actId="20577"/>
          <ac:spMkLst>
            <pc:docMk/>
            <pc:sldMk cId="672583992" sldId="2620"/>
            <ac:spMk id="6" creationId="{F6EC1809-6197-04BB-9B35-2146FB7300BA}"/>
          </ac:spMkLst>
        </pc:spChg>
        <pc:spChg chg="add mod">
          <ac:chgData name="Karyn Bright" userId="142a59317d0e1e64" providerId="LiveId" clId="{0C9CDDF6-CDE4-46C8-BA7A-6FE693F23C20}" dt="2023-11-27T13:45:49.772" v="2325" actId="14100"/>
          <ac:spMkLst>
            <pc:docMk/>
            <pc:sldMk cId="672583992" sldId="2620"/>
            <ac:spMk id="7" creationId="{C26BBE9D-B1D2-B18A-DD72-5B84F15CAD55}"/>
          </ac:spMkLst>
        </pc:spChg>
        <pc:spChg chg="add del mod">
          <ac:chgData name="Karyn Bright" userId="142a59317d0e1e64" providerId="LiveId" clId="{0C9CDDF6-CDE4-46C8-BA7A-6FE693F23C20}" dt="2023-11-27T13:50:11.055" v="2330"/>
          <ac:spMkLst>
            <pc:docMk/>
            <pc:sldMk cId="672583992" sldId="2620"/>
            <ac:spMk id="8" creationId="{9E8CCD33-03C4-B809-2270-DA4BC02E0E9E}"/>
          </ac:spMkLst>
        </pc:spChg>
        <pc:spChg chg="add del mod">
          <ac:chgData name="Karyn Bright" userId="142a59317d0e1e64" providerId="LiveId" clId="{0C9CDDF6-CDE4-46C8-BA7A-6FE693F23C20}" dt="2023-11-27T13:50:11.055" v="2330"/>
          <ac:spMkLst>
            <pc:docMk/>
            <pc:sldMk cId="672583992" sldId="2620"/>
            <ac:spMk id="9" creationId="{208D69C8-FD19-2AAA-0850-1802B2CBFCB9}"/>
          </ac:spMkLst>
        </pc:spChg>
        <pc:spChg chg="add mod">
          <ac:chgData name="Karyn Bright" userId="142a59317d0e1e64" providerId="LiveId" clId="{0C9CDDF6-CDE4-46C8-BA7A-6FE693F23C20}" dt="2023-11-27T13:50:46.006" v="2334" actId="207"/>
          <ac:spMkLst>
            <pc:docMk/>
            <pc:sldMk cId="672583992" sldId="2620"/>
            <ac:spMk id="10" creationId="{2793B6B4-63C9-C69C-1A79-8D911512A0B0}"/>
          </ac:spMkLst>
        </pc:spChg>
        <pc:spChg chg="add mod">
          <ac:chgData name="Karyn Bright" userId="142a59317d0e1e64" providerId="LiveId" clId="{0C9CDDF6-CDE4-46C8-BA7A-6FE693F23C20}" dt="2023-11-27T13:52:15.661" v="2399" actId="20577"/>
          <ac:spMkLst>
            <pc:docMk/>
            <pc:sldMk cId="672583992" sldId="2620"/>
            <ac:spMk id="11" creationId="{02803D2F-05D6-6715-5906-061C0D01DE56}"/>
          </ac:spMkLst>
        </pc:spChg>
        <pc:spChg chg="mod ord">
          <ac:chgData name="Karyn Bright" userId="142a59317d0e1e64" providerId="LiveId" clId="{0C9CDDF6-CDE4-46C8-BA7A-6FE693F23C20}" dt="2023-11-27T13:50:10.112" v="2329" actId="1076"/>
          <ac:spMkLst>
            <pc:docMk/>
            <pc:sldMk cId="672583992" sldId="2620"/>
            <ac:spMk id="14" creationId="{0FD63DB0-533A-E497-7FB1-5DE112AD0656}"/>
          </ac:spMkLst>
        </pc:spChg>
        <pc:spChg chg="mod ord">
          <ac:chgData name="Karyn Bright" userId="142a59317d0e1e64" providerId="LiveId" clId="{0C9CDDF6-CDE4-46C8-BA7A-6FE693F23C20}" dt="2023-11-27T13:45:20.427" v="2296" actId="20577"/>
          <ac:spMkLst>
            <pc:docMk/>
            <pc:sldMk cId="672583992" sldId="2620"/>
            <ac:spMk id="15" creationId="{23B86284-B389-F6E8-0F04-99761F37BABE}"/>
          </ac:spMkLst>
        </pc:spChg>
        <pc:picChg chg="del">
          <ac:chgData name="Karyn Bright" userId="142a59317d0e1e64" providerId="LiveId" clId="{0C9CDDF6-CDE4-46C8-BA7A-6FE693F23C20}" dt="2023-11-27T13:28:56.316" v="1830" actId="478"/>
          <ac:picMkLst>
            <pc:docMk/>
            <pc:sldMk cId="672583992" sldId="2620"/>
            <ac:picMk id="3" creationId="{E6686814-B799-F1DD-95F8-C739B3496BE0}"/>
          </ac:picMkLst>
        </pc:picChg>
      </pc:sldChg>
      <pc:sldChg chg="addSp delSp modSp mod">
        <pc:chgData name="Karyn Bright" userId="142a59317d0e1e64" providerId="LiveId" clId="{0C9CDDF6-CDE4-46C8-BA7A-6FE693F23C20}" dt="2023-11-27T14:17:23.305" v="2837" actId="1076"/>
        <pc:sldMkLst>
          <pc:docMk/>
          <pc:sldMk cId="2040101202" sldId="2621"/>
        </pc:sldMkLst>
        <pc:spChg chg="add mod">
          <ac:chgData name="Karyn Bright" userId="142a59317d0e1e64" providerId="LiveId" clId="{0C9CDDF6-CDE4-46C8-BA7A-6FE693F23C20}" dt="2023-11-27T14:16:43.667" v="2830" actId="113"/>
          <ac:spMkLst>
            <pc:docMk/>
            <pc:sldMk cId="2040101202" sldId="2621"/>
            <ac:spMk id="5" creationId="{ED4C2DE7-47CC-F7AF-FA12-EFF56C7227C2}"/>
          </ac:spMkLst>
        </pc:spChg>
        <pc:spChg chg="add mod">
          <ac:chgData name="Karyn Bright" userId="142a59317d0e1e64" providerId="LiveId" clId="{0C9CDDF6-CDE4-46C8-BA7A-6FE693F23C20}" dt="2023-11-27T14:13:23.623" v="2797" actId="255"/>
          <ac:spMkLst>
            <pc:docMk/>
            <pc:sldMk cId="2040101202" sldId="2621"/>
            <ac:spMk id="6" creationId="{423D6660-4B14-AA7A-FC34-C01331544153}"/>
          </ac:spMkLst>
        </pc:spChg>
        <pc:spChg chg="add mod">
          <ac:chgData name="Karyn Bright" userId="142a59317d0e1e64" providerId="LiveId" clId="{0C9CDDF6-CDE4-46C8-BA7A-6FE693F23C20}" dt="2023-11-27T14:16:14.234" v="2824" actId="1076"/>
          <ac:spMkLst>
            <pc:docMk/>
            <pc:sldMk cId="2040101202" sldId="2621"/>
            <ac:spMk id="7" creationId="{4F117C70-826E-6BC1-2080-1BBFB0735FDE}"/>
          </ac:spMkLst>
        </pc:spChg>
        <pc:spChg chg="add del mod">
          <ac:chgData name="Karyn Bright" userId="142a59317d0e1e64" providerId="LiveId" clId="{0C9CDDF6-CDE4-46C8-BA7A-6FE693F23C20}" dt="2023-11-27T14:05:30.398" v="2579" actId="21"/>
          <ac:spMkLst>
            <pc:docMk/>
            <pc:sldMk cId="2040101202" sldId="2621"/>
            <ac:spMk id="8" creationId="{4F5148BA-6D55-5769-0911-AA48E353CC4D}"/>
          </ac:spMkLst>
        </pc:spChg>
        <pc:spChg chg="add mod">
          <ac:chgData name="Karyn Bright" userId="142a59317d0e1e64" providerId="LiveId" clId="{0C9CDDF6-CDE4-46C8-BA7A-6FE693F23C20}" dt="2023-11-27T14:15:51.423" v="2820" actId="1076"/>
          <ac:spMkLst>
            <pc:docMk/>
            <pc:sldMk cId="2040101202" sldId="2621"/>
            <ac:spMk id="9" creationId="{5A3B14A1-ADF8-2B25-D0A6-3039DE562D7E}"/>
          </ac:spMkLst>
        </pc:spChg>
        <pc:spChg chg="add mod">
          <ac:chgData name="Karyn Bright" userId="142a59317d0e1e64" providerId="LiveId" clId="{0C9CDDF6-CDE4-46C8-BA7A-6FE693F23C20}" dt="2023-11-27T14:16:04.669" v="2823" actId="1076"/>
          <ac:spMkLst>
            <pc:docMk/>
            <pc:sldMk cId="2040101202" sldId="2621"/>
            <ac:spMk id="10" creationId="{CCFED8CA-C9FB-F501-B6EF-7B85D620B713}"/>
          </ac:spMkLst>
        </pc:spChg>
        <pc:spChg chg="add mod">
          <ac:chgData name="Karyn Bright" userId="142a59317d0e1e64" providerId="LiveId" clId="{0C9CDDF6-CDE4-46C8-BA7A-6FE693F23C20}" dt="2023-11-27T14:11:45.174" v="2785" actId="6549"/>
          <ac:spMkLst>
            <pc:docMk/>
            <pc:sldMk cId="2040101202" sldId="2621"/>
            <ac:spMk id="12" creationId="{07022492-88A4-2A4E-E34D-EC7295892E5C}"/>
          </ac:spMkLst>
        </pc:spChg>
        <pc:spChg chg="add mod">
          <ac:chgData name="Karyn Bright" userId="142a59317d0e1e64" providerId="LiveId" clId="{0C9CDDF6-CDE4-46C8-BA7A-6FE693F23C20}" dt="2023-11-27T14:15:58.231" v="2822" actId="113"/>
          <ac:spMkLst>
            <pc:docMk/>
            <pc:sldMk cId="2040101202" sldId="2621"/>
            <ac:spMk id="13" creationId="{ADA087CF-20C6-F8DD-F319-80F4FC2D41C8}"/>
          </ac:spMkLst>
        </pc:spChg>
        <pc:spChg chg="add mod">
          <ac:chgData name="Karyn Bright" userId="142a59317d0e1e64" providerId="LiveId" clId="{0C9CDDF6-CDE4-46C8-BA7A-6FE693F23C20}" dt="2023-11-27T14:16:22.017" v="2825" actId="1076"/>
          <ac:spMkLst>
            <pc:docMk/>
            <pc:sldMk cId="2040101202" sldId="2621"/>
            <ac:spMk id="15" creationId="{30483D5B-D1AE-CD78-C46A-B82EB20AB314}"/>
          </ac:spMkLst>
        </pc:spChg>
        <pc:spChg chg="add mod">
          <ac:chgData name="Karyn Bright" userId="142a59317d0e1e64" providerId="LiveId" clId="{0C9CDDF6-CDE4-46C8-BA7A-6FE693F23C20}" dt="2023-11-27T14:17:23.305" v="2837" actId="1076"/>
          <ac:spMkLst>
            <pc:docMk/>
            <pc:sldMk cId="2040101202" sldId="2621"/>
            <ac:spMk id="16" creationId="{36012BC4-8F44-ED0C-BF83-623DD9924EAA}"/>
          </ac:spMkLst>
        </pc:spChg>
        <pc:spChg chg="mod">
          <ac:chgData name="Karyn Bright" userId="142a59317d0e1e64" providerId="LiveId" clId="{0C9CDDF6-CDE4-46C8-BA7A-6FE693F23C20}" dt="2023-11-27T14:16:29.400" v="2827" actId="255"/>
          <ac:spMkLst>
            <pc:docMk/>
            <pc:sldMk cId="2040101202" sldId="2621"/>
            <ac:spMk id="42" creationId="{8913E3CB-B86D-F373-D5B8-0A72157B931C}"/>
          </ac:spMkLst>
        </pc:spChg>
        <pc:spChg chg="del mod">
          <ac:chgData name="Karyn Bright" userId="142a59317d0e1e64" providerId="LiveId" clId="{0C9CDDF6-CDE4-46C8-BA7A-6FE693F23C20}" dt="2023-11-27T14:08:11.472" v="2754" actId="478"/>
          <ac:spMkLst>
            <pc:docMk/>
            <pc:sldMk cId="2040101202" sldId="2621"/>
            <ac:spMk id="43" creationId="{87EA8A12-59B5-4411-6328-E6C6ED0BDC08}"/>
          </ac:spMkLst>
        </pc:spChg>
        <pc:spChg chg="mod">
          <ac:chgData name="Karyn Bright" userId="142a59317d0e1e64" providerId="LiveId" clId="{0C9CDDF6-CDE4-46C8-BA7A-6FE693F23C20}" dt="2023-11-27T14:17:19.904" v="2836" actId="1076"/>
          <ac:spMkLst>
            <pc:docMk/>
            <pc:sldMk cId="2040101202" sldId="2621"/>
            <ac:spMk id="46" creationId="{AB41C225-97CB-F4F5-1451-D06392BB795E}"/>
          </ac:spMkLst>
        </pc:spChg>
        <pc:spChg chg="del mod">
          <ac:chgData name="Karyn Bright" userId="142a59317d0e1e64" providerId="LiveId" clId="{0C9CDDF6-CDE4-46C8-BA7A-6FE693F23C20}" dt="2023-11-27T14:08:09.051" v="2753" actId="478"/>
          <ac:spMkLst>
            <pc:docMk/>
            <pc:sldMk cId="2040101202" sldId="2621"/>
            <ac:spMk id="48" creationId="{FE351ADA-3D38-B22E-E10D-6FB9740D8D94}"/>
          </ac:spMkLst>
        </pc:spChg>
        <pc:spChg chg="mod">
          <ac:chgData name="Karyn Bright" userId="142a59317d0e1e64" providerId="LiveId" clId="{0C9CDDF6-CDE4-46C8-BA7A-6FE693F23C20}" dt="2023-11-27T14:15:45.559" v="2819" actId="1076"/>
          <ac:spMkLst>
            <pc:docMk/>
            <pc:sldMk cId="2040101202" sldId="2621"/>
            <ac:spMk id="52" creationId="{C56FAC72-A562-2D38-E1D5-CB2C38754686}"/>
          </ac:spMkLst>
        </pc:spChg>
        <pc:spChg chg="mod">
          <ac:chgData name="Karyn Bright" userId="142a59317d0e1e64" providerId="LiveId" clId="{0C9CDDF6-CDE4-46C8-BA7A-6FE693F23C20}" dt="2023-11-27T14:07:06.317" v="2707" actId="1076"/>
          <ac:spMkLst>
            <pc:docMk/>
            <pc:sldMk cId="2040101202" sldId="2621"/>
            <ac:spMk id="56" creationId="{FBE21546-420D-4353-7348-A0F711BC7C45}"/>
          </ac:spMkLst>
        </pc:spChg>
        <pc:spChg chg="del mod">
          <ac:chgData name="Karyn Bright" userId="142a59317d0e1e64" providerId="LiveId" clId="{0C9CDDF6-CDE4-46C8-BA7A-6FE693F23C20}" dt="2023-11-27T14:08:13.716" v="2755" actId="478"/>
          <ac:spMkLst>
            <pc:docMk/>
            <pc:sldMk cId="2040101202" sldId="2621"/>
            <ac:spMk id="69" creationId="{421C608F-559A-279D-CD9E-2EE9A3227C64}"/>
          </ac:spMkLst>
        </pc:spChg>
        <pc:grpChg chg="mod">
          <ac:chgData name="Karyn Bright" userId="142a59317d0e1e64" providerId="LiveId" clId="{0C9CDDF6-CDE4-46C8-BA7A-6FE693F23C20}" dt="2023-11-27T14:08:31.449" v="2759" actId="1076"/>
          <ac:grpSpMkLst>
            <pc:docMk/>
            <pc:sldMk cId="2040101202" sldId="2621"/>
            <ac:grpSpMk id="2" creationId="{2F8510C4-EA1C-2A5D-49E1-BC287AFF1E9C}"/>
          </ac:grpSpMkLst>
        </pc:grpChg>
        <pc:grpChg chg="del">
          <ac:chgData name="Karyn Bright" userId="142a59317d0e1e64" providerId="LiveId" clId="{0C9CDDF6-CDE4-46C8-BA7A-6FE693F23C20}" dt="2023-11-27T14:08:11.472" v="2754" actId="478"/>
          <ac:grpSpMkLst>
            <pc:docMk/>
            <pc:sldMk cId="2040101202" sldId="2621"/>
            <ac:grpSpMk id="40" creationId="{0130907A-43FA-5BC0-26CD-7CB1CFD275A2}"/>
          </ac:grpSpMkLst>
        </pc:grpChg>
        <pc:grpChg chg="del">
          <ac:chgData name="Karyn Bright" userId="142a59317d0e1e64" providerId="LiveId" clId="{0C9CDDF6-CDE4-46C8-BA7A-6FE693F23C20}" dt="2023-11-27T14:08:09.051" v="2753" actId="478"/>
          <ac:grpSpMkLst>
            <pc:docMk/>
            <pc:sldMk cId="2040101202" sldId="2621"/>
            <ac:grpSpMk id="45" creationId="{2F5CD5F2-606A-7403-89A7-D87F3C21A03C}"/>
          </ac:grpSpMkLst>
        </pc:grpChg>
      </pc:sldChg>
      <pc:sldChg chg="del">
        <pc:chgData name="Karyn Bright" userId="142a59317d0e1e64" providerId="LiveId" clId="{0C9CDDF6-CDE4-46C8-BA7A-6FE693F23C20}" dt="2023-11-27T13:55:12.250" v="2402" actId="47"/>
        <pc:sldMkLst>
          <pc:docMk/>
          <pc:sldMk cId="369260006" sldId="2623"/>
        </pc:sldMkLst>
      </pc:sldChg>
      <pc:sldChg chg="del">
        <pc:chgData name="Karyn Bright" userId="142a59317d0e1e64" providerId="LiveId" clId="{0C9CDDF6-CDE4-46C8-BA7A-6FE693F23C20}" dt="2023-11-27T13:55:10.765" v="2401" actId="47"/>
        <pc:sldMkLst>
          <pc:docMk/>
          <pc:sldMk cId="4293798300" sldId="2624"/>
        </pc:sldMkLst>
      </pc:sldChg>
      <pc:sldChg chg="addSp delSp modSp add mod ord">
        <pc:chgData name="Karyn Bright" userId="142a59317d0e1e64" providerId="LiveId" clId="{0C9CDDF6-CDE4-46C8-BA7A-6FE693F23C20}" dt="2023-11-27T12:43:43.826" v="677" actId="207"/>
        <pc:sldMkLst>
          <pc:docMk/>
          <pc:sldMk cId="2172740020" sldId="2625"/>
        </pc:sldMkLst>
        <pc:spChg chg="del mod">
          <ac:chgData name="Karyn Bright" userId="142a59317d0e1e64" providerId="LiveId" clId="{0C9CDDF6-CDE4-46C8-BA7A-6FE693F23C20}" dt="2023-11-27T12:42:46.692" v="669" actId="478"/>
          <ac:spMkLst>
            <pc:docMk/>
            <pc:sldMk cId="2172740020" sldId="2625"/>
            <ac:spMk id="2" creationId="{8F5DED6B-372A-8990-A8E1-4D418D6B0FE8}"/>
          </ac:spMkLst>
        </pc:spChg>
        <pc:spChg chg="mod">
          <ac:chgData name="Karyn Bright" userId="142a59317d0e1e64" providerId="LiveId" clId="{0C9CDDF6-CDE4-46C8-BA7A-6FE693F23C20}" dt="2023-11-27T12:38:55.553" v="543" actId="20577"/>
          <ac:spMkLst>
            <pc:docMk/>
            <pc:sldMk cId="2172740020" sldId="2625"/>
            <ac:spMk id="4" creationId="{D09176CF-2F95-AE1B-FAD8-248E3ECD0D43}"/>
          </ac:spMkLst>
        </pc:spChg>
        <pc:spChg chg="mod ord">
          <ac:chgData name="Karyn Bright" userId="142a59317d0e1e64" providerId="LiveId" clId="{0C9CDDF6-CDE4-46C8-BA7A-6FE693F23C20}" dt="2023-11-27T12:43:36.541" v="676" actId="207"/>
          <ac:spMkLst>
            <pc:docMk/>
            <pc:sldMk cId="2172740020" sldId="2625"/>
            <ac:spMk id="14" creationId="{0FD63DB0-533A-E497-7FB1-5DE112AD0656}"/>
          </ac:spMkLst>
        </pc:spChg>
        <pc:spChg chg="mod ord">
          <ac:chgData name="Karyn Bright" userId="142a59317d0e1e64" providerId="LiveId" clId="{0C9CDDF6-CDE4-46C8-BA7A-6FE693F23C20}" dt="2023-11-27T12:43:43.826" v="677" actId="207"/>
          <ac:spMkLst>
            <pc:docMk/>
            <pc:sldMk cId="2172740020" sldId="2625"/>
            <ac:spMk id="15" creationId="{23B86284-B389-F6E8-0F04-99761F37BABE}"/>
          </ac:spMkLst>
        </pc:spChg>
        <pc:picChg chg="add mod modCrop">
          <ac:chgData name="Karyn Bright" userId="142a59317d0e1e64" providerId="LiveId" clId="{0C9CDDF6-CDE4-46C8-BA7A-6FE693F23C20}" dt="2023-11-27T12:39:25.851" v="567" actId="732"/>
          <ac:picMkLst>
            <pc:docMk/>
            <pc:sldMk cId="2172740020" sldId="2625"/>
            <ac:picMk id="5" creationId="{116AD093-31A0-CDB4-4B43-578427CE7033}"/>
          </ac:picMkLst>
        </pc:picChg>
        <pc:picChg chg="del">
          <ac:chgData name="Karyn Bright" userId="142a59317d0e1e64" providerId="LiveId" clId="{0C9CDDF6-CDE4-46C8-BA7A-6FE693F23C20}" dt="2023-11-27T12:26:33.114" v="100" actId="478"/>
          <ac:picMkLst>
            <pc:docMk/>
            <pc:sldMk cId="2172740020" sldId="2625"/>
            <ac:picMk id="13" creationId="{A8968F09-3031-1ADE-E273-0ADFB4E20BDC}"/>
          </ac:picMkLst>
        </pc:picChg>
      </pc:sldChg>
      <pc:sldChg chg="add del">
        <pc:chgData name="Karyn Bright" userId="142a59317d0e1e64" providerId="LiveId" clId="{0C9CDDF6-CDE4-46C8-BA7A-6FE693F23C20}" dt="2023-11-27T12:26:38.151" v="102"/>
        <pc:sldMkLst>
          <pc:docMk/>
          <pc:sldMk cId="938113991" sldId="2626"/>
        </pc:sldMkLst>
      </pc:sldChg>
      <pc:sldChg chg="addSp delSp modSp add mod">
        <pc:chgData name="Karyn Bright" userId="142a59317d0e1e64" providerId="LiveId" clId="{0C9CDDF6-CDE4-46C8-BA7A-6FE693F23C20}" dt="2023-11-27T12:41:01.688" v="632" actId="122"/>
        <pc:sldMkLst>
          <pc:docMk/>
          <pc:sldMk cId="2402642488" sldId="2626"/>
        </pc:sldMkLst>
        <pc:spChg chg="mod">
          <ac:chgData name="Karyn Bright" userId="142a59317d0e1e64" providerId="LiveId" clId="{0C9CDDF6-CDE4-46C8-BA7A-6FE693F23C20}" dt="2023-11-27T12:41:01.688" v="632" actId="122"/>
          <ac:spMkLst>
            <pc:docMk/>
            <pc:sldMk cId="2402642488" sldId="2626"/>
            <ac:spMk id="2" creationId="{8F5DED6B-372A-8990-A8E1-4D418D6B0FE8}"/>
          </ac:spMkLst>
        </pc:spChg>
        <pc:spChg chg="mod">
          <ac:chgData name="Karyn Bright" userId="142a59317d0e1e64" providerId="LiveId" clId="{0C9CDDF6-CDE4-46C8-BA7A-6FE693F23C20}" dt="2023-11-27T12:39:08.109" v="565" actId="20577"/>
          <ac:spMkLst>
            <pc:docMk/>
            <pc:sldMk cId="2402642488" sldId="2626"/>
            <ac:spMk id="4" creationId="{D09176CF-2F95-AE1B-FAD8-248E3ECD0D43}"/>
          </ac:spMkLst>
        </pc:spChg>
        <pc:spChg chg="mod">
          <ac:chgData name="Karyn Bright" userId="142a59317d0e1e64" providerId="LiveId" clId="{0C9CDDF6-CDE4-46C8-BA7A-6FE693F23C20}" dt="2023-11-27T12:40:07.797" v="570" actId="207"/>
          <ac:spMkLst>
            <pc:docMk/>
            <pc:sldMk cId="2402642488" sldId="2626"/>
            <ac:spMk id="14" creationId="{0FD63DB0-533A-E497-7FB1-5DE112AD0656}"/>
          </ac:spMkLst>
        </pc:spChg>
        <pc:spChg chg="mod">
          <ac:chgData name="Karyn Bright" userId="142a59317d0e1e64" providerId="LiveId" clId="{0C9CDDF6-CDE4-46C8-BA7A-6FE693F23C20}" dt="2023-11-27T12:40:53.977" v="630" actId="1076"/>
          <ac:spMkLst>
            <pc:docMk/>
            <pc:sldMk cId="2402642488" sldId="2626"/>
            <ac:spMk id="15" creationId="{23B86284-B389-F6E8-0F04-99761F37BABE}"/>
          </ac:spMkLst>
        </pc:spChg>
        <pc:picChg chg="add mod modCrop">
          <ac:chgData name="Karyn Bright" userId="142a59317d0e1e64" providerId="LiveId" clId="{0C9CDDF6-CDE4-46C8-BA7A-6FE693F23C20}" dt="2023-11-27T12:32:02.437" v="133" actId="1076"/>
          <ac:picMkLst>
            <pc:docMk/>
            <pc:sldMk cId="2402642488" sldId="2626"/>
            <ac:picMk id="5" creationId="{5C3C14BA-EB0F-AC14-5EE4-03CD95A325BD}"/>
          </ac:picMkLst>
        </pc:picChg>
        <pc:picChg chg="del">
          <ac:chgData name="Karyn Bright" userId="142a59317d0e1e64" providerId="LiveId" clId="{0C9CDDF6-CDE4-46C8-BA7A-6FE693F23C20}" dt="2023-11-27T12:30:13.145" v="104" actId="478"/>
          <ac:picMkLst>
            <pc:docMk/>
            <pc:sldMk cId="2402642488" sldId="2626"/>
            <ac:picMk id="13" creationId="{A8968F09-3031-1ADE-E273-0ADFB4E20BDC}"/>
          </ac:picMkLst>
        </pc:picChg>
      </pc:sldChg>
      <pc:sldChg chg="addSp delSp modSp add mod ord">
        <pc:chgData name="Karyn Bright" userId="142a59317d0e1e64" providerId="LiveId" clId="{0C9CDDF6-CDE4-46C8-BA7A-6FE693F23C20}" dt="2023-11-27T12:47:51.488" v="801" actId="1076"/>
        <pc:sldMkLst>
          <pc:docMk/>
          <pc:sldMk cId="2326900808" sldId="2627"/>
        </pc:sldMkLst>
        <pc:spChg chg="mod">
          <ac:chgData name="Karyn Bright" userId="142a59317d0e1e64" providerId="LiveId" clId="{0C9CDDF6-CDE4-46C8-BA7A-6FE693F23C20}" dt="2023-11-27T12:46:48.690" v="723" actId="1076"/>
          <ac:spMkLst>
            <pc:docMk/>
            <pc:sldMk cId="2326900808" sldId="2627"/>
            <ac:spMk id="4" creationId="{D09176CF-2F95-AE1B-FAD8-248E3ECD0D43}"/>
          </ac:spMkLst>
        </pc:spChg>
        <pc:spChg chg="mod">
          <ac:chgData name="Karyn Bright" userId="142a59317d0e1e64" providerId="LiveId" clId="{0C9CDDF6-CDE4-46C8-BA7A-6FE693F23C20}" dt="2023-11-27T12:46:53.951" v="724" actId="1076"/>
          <ac:spMkLst>
            <pc:docMk/>
            <pc:sldMk cId="2326900808" sldId="2627"/>
            <ac:spMk id="14" creationId="{0FD63DB0-533A-E497-7FB1-5DE112AD0656}"/>
          </ac:spMkLst>
        </pc:spChg>
        <pc:spChg chg="mod">
          <ac:chgData name="Karyn Bright" userId="142a59317d0e1e64" providerId="LiveId" clId="{0C9CDDF6-CDE4-46C8-BA7A-6FE693F23C20}" dt="2023-11-27T12:47:51.488" v="801" actId="1076"/>
          <ac:spMkLst>
            <pc:docMk/>
            <pc:sldMk cId="2326900808" sldId="2627"/>
            <ac:spMk id="15" creationId="{23B86284-B389-F6E8-0F04-99761F37BABE}"/>
          </ac:spMkLst>
        </pc:spChg>
        <pc:picChg chg="add mod">
          <ac:chgData name="Karyn Bright" userId="142a59317d0e1e64" providerId="LiveId" clId="{0C9CDDF6-CDE4-46C8-BA7A-6FE693F23C20}" dt="2023-11-27T12:45:27.329" v="703" actId="1076"/>
          <ac:picMkLst>
            <pc:docMk/>
            <pc:sldMk cId="2326900808" sldId="2627"/>
            <ac:picMk id="3" creationId="{45DD87BE-CB30-A826-B01F-8E3E8FE479CB}"/>
          </ac:picMkLst>
        </pc:picChg>
        <pc:picChg chg="del">
          <ac:chgData name="Karyn Bright" userId="142a59317d0e1e64" providerId="LiveId" clId="{0C9CDDF6-CDE4-46C8-BA7A-6FE693F23C20}" dt="2023-11-27T12:44:31.889" v="679" actId="478"/>
          <ac:picMkLst>
            <pc:docMk/>
            <pc:sldMk cId="2326900808" sldId="2627"/>
            <ac:picMk id="5" creationId="{116AD093-31A0-CDB4-4B43-578427CE7033}"/>
          </ac:picMkLst>
        </pc:picChg>
      </pc:sldChg>
      <pc:sldChg chg="addSp delSp modSp new mod">
        <pc:chgData name="Karyn Bright" userId="142a59317d0e1e64" providerId="LiveId" clId="{0C9CDDF6-CDE4-46C8-BA7A-6FE693F23C20}" dt="2023-11-27T13:19:16.299" v="1821" actId="1076"/>
        <pc:sldMkLst>
          <pc:docMk/>
          <pc:sldMk cId="952407889" sldId="2628"/>
        </pc:sldMkLst>
        <pc:spChg chg="mod">
          <ac:chgData name="Karyn Bright" userId="142a59317d0e1e64" providerId="LiveId" clId="{0C9CDDF6-CDE4-46C8-BA7A-6FE693F23C20}" dt="2023-11-27T12:52:32.620" v="813" actId="1076"/>
          <ac:spMkLst>
            <pc:docMk/>
            <pc:sldMk cId="952407889" sldId="2628"/>
            <ac:spMk id="2" creationId="{9580A0FB-DB4F-1149-D19E-158EADEDBFC0}"/>
          </ac:spMkLst>
        </pc:spChg>
        <pc:spChg chg="del">
          <ac:chgData name="Karyn Bright" userId="142a59317d0e1e64" providerId="LiveId" clId="{0C9CDDF6-CDE4-46C8-BA7A-6FE693F23C20}" dt="2023-11-27T12:51:21.005" v="804" actId="22"/>
          <ac:spMkLst>
            <pc:docMk/>
            <pc:sldMk cId="952407889" sldId="2628"/>
            <ac:spMk id="3" creationId="{0C7179BF-D573-0A37-A94C-E9A6D0CB3BAC}"/>
          </ac:spMkLst>
        </pc:spChg>
        <pc:spChg chg="add mod">
          <ac:chgData name="Karyn Bright" userId="142a59317d0e1e64" providerId="LiveId" clId="{0C9CDDF6-CDE4-46C8-BA7A-6FE693F23C20}" dt="2023-11-27T12:54:32.443" v="854" actId="1076"/>
          <ac:spMkLst>
            <pc:docMk/>
            <pc:sldMk cId="952407889" sldId="2628"/>
            <ac:spMk id="6" creationId="{1F748E99-B154-1A9B-1E55-B8835A9760D0}"/>
          </ac:spMkLst>
        </pc:spChg>
        <pc:spChg chg="add mod">
          <ac:chgData name="Karyn Bright" userId="142a59317d0e1e64" providerId="LiveId" clId="{0C9CDDF6-CDE4-46C8-BA7A-6FE693F23C20}" dt="2023-11-27T13:17:20.247" v="1685" actId="1076"/>
          <ac:spMkLst>
            <pc:docMk/>
            <pc:sldMk cId="952407889" sldId="2628"/>
            <ac:spMk id="7" creationId="{8D4945B3-C50F-D3B4-0524-D193805967E4}"/>
          </ac:spMkLst>
        </pc:spChg>
        <pc:spChg chg="add mod">
          <ac:chgData name="Karyn Bright" userId="142a59317d0e1e64" providerId="LiveId" clId="{0C9CDDF6-CDE4-46C8-BA7A-6FE693F23C20}" dt="2023-11-27T13:19:05.470" v="1820" actId="120"/>
          <ac:spMkLst>
            <pc:docMk/>
            <pc:sldMk cId="952407889" sldId="2628"/>
            <ac:spMk id="8" creationId="{EEC9CF93-B3FB-2979-325E-4EDDAA8968C3}"/>
          </ac:spMkLst>
        </pc:spChg>
        <pc:spChg chg="add mod">
          <ac:chgData name="Karyn Bright" userId="142a59317d0e1e64" providerId="LiveId" clId="{0C9CDDF6-CDE4-46C8-BA7A-6FE693F23C20}" dt="2023-11-27T13:19:16.299" v="1821" actId="1076"/>
          <ac:spMkLst>
            <pc:docMk/>
            <pc:sldMk cId="952407889" sldId="2628"/>
            <ac:spMk id="9" creationId="{80E9BFC8-3BF9-C346-1F19-762134359453}"/>
          </ac:spMkLst>
        </pc:spChg>
        <pc:spChg chg="add mod">
          <ac:chgData name="Karyn Bright" userId="142a59317d0e1e64" providerId="LiveId" clId="{0C9CDDF6-CDE4-46C8-BA7A-6FE693F23C20}" dt="2023-11-27T13:18:40.946" v="1811" actId="20577"/>
          <ac:spMkLst>
            <pc:docMk/>
            <pc:sldMk cId="952407889" sldId="2628"/>
            <ac:spMk id="11" creationId="{F675EEE8-8A12-B821-0BC0-280C5F8F436E}"/>
          </ac:spMkLst>
        </pc:spChg>
        <pc:picChg chg="add mod ord">
          <ac:chgData name="Karyn Bright" userId="142a59317d0e1e64" providerId="LiveId" clId="{0C9CDDF6-CDE4-46C8-BA7A-6FE693F23C20}" dt="2023-11-27T12:53:11.935" v="849" actId="1076"/>
          <ac:picMkLst>
            <pc:docMk/>
            <pc:sldMk cId="952407889" sldId="2628"/>
            <ac:picMk id="5" creationId="{40E15E85-D413-0C6B-241C-E2547DF24477}"/>
          </ac:picMkLst>
        </pc:picChg>
        <pc:inkChg chg="add">
          <ac:chgData name="Karyn Bright" userId="142a59317d0e1e64" providerId="LiveId" clId="{0C9CDDF6-CDE4-46C8-BA7A-6FE693F23C20}" dt="2023-11-27T12:57:08.837" v="916" actId="9405"/>
          <ac:inkMkLst>
            <pc:docMk/>
            <pc:sldMk cId="952407889" sldId="2628"/>
            <ac:inkMk id="10" creationId="{40FB1209-0AF4-3B2C-1E0C-CC14A377233D}"/>
          </ac:inkMkLst>
        </pc:inkChg>
      </pc:sldChg>
      <pc:sldChg chg="add del">
        <pc:chgData name="Karyn Bright" userId="142a59317d0e1e64" providerId="LiveId" clId="{0C9CDDF6-CDE4-46C8-BA7A-6FE693F23C20}" dt="2023-11-27T12:44:34.259" v="681"/>
        <pc:sldMkLst>
          <pc:docMk/>
          <pc:sldMk cId="3958537745" sldId="2628"/>
        </pc:sldMkLst>
      </pc:sldChg>
      <pc:sldChg chg="delSp modSp add mod">
        <pc:chgData name="Karyn Bright" userId="142a59317d0e1e64" providerId="LiveId" clId="{0C9CDDF6-CDE4-46C8-BA7A-6FE693F23C20}" dt="2023-11-27T14:21:38.202" v="2907" actId="1076"/>
        <pc:sldMkLst>
          <pc:docMk/>
          <pc:sldMk cId="661215905" sldId="2629"/>
        </pc:sldMkLst>
        <pc:spChg chg="del">
          <ac:chgData name="Karyn Bright" userId="142a59317d0e1e64" providerId="LiveId" clId="{0C9CDDF6-CDE4-46C8-BA7A-6FE693F23C20}" dt="2023-11-27T14:20:32.405" v="2896" actId="478"/>
          <ac:spMkLst>
            <pc:docMk/>
            <pc:sldMk cId="661215905" sldId="2629"/>
            <ac:spMk id="5" creationId="{ED4C2DE7-47CC-F7AF-FA12-EFF56C7227C2}"/>
          </ac:spMkLst>
        </pc:spChg>
        <pc:spChg chg="mod">
          <ac:chgData name="Karyn Bright" userId="142a59317d0e1e64" providerId="LiveId" clId="{0C9CDDF6-CDE4-46C8-BA7A-6FE693F23C20}" dt="2023-11-27T14:18:22.403" v="2852" actId="20577"/>
          <ac:spMkLst>
            <pc:docMk/>
            <pc:sldMk cId="661215905" sldId="2629"/>
            <ac:spMk id="6" creationId="{423D6660-4B14-AA7A-FC34-C01331544153}"/>
          </ac:spMkLst>
        </pc:spChg>
        <pc:spChg chg="del">
          <ac:chgData name="Karyn Bright" userId="142a59317d0e1e64" providerId="LiveId" clId="{0C9CDDF6-CDE4-46C8-BA7A-6FE693F23C20}" dt="2023-11-27T14:20:22.222" v="2893" actId="478"/>
          <ac:spMkLst>
            <pc:docMk/>
            <pc:sldMk cId="661215905" sldId="2629"/>
            <ac:spMk id="7" creationId="{4F117C70-826E-6BC1-2080-1BBFB0735FDE}"/>
          </ac:spMkLst>
        </pc:spChg>
        <pc:spChg chg="mod">
          <ac:chgData name="Karyn Bright" userId="142a59317d0e1e64" providerId="LiveId" clId="{0C9CDDF6-CDE4-46C8-BA7A-6FE693F23C20}" dt="2023-11-27T14:19:36.887" v="2888" actId="2711"/>
          <ac:spMkLst>
            <pc:docMk/>
            <pc:sldMk cId="661215905" sldId="2629"/>
            <ac:spMk id="9" creationId="{5A3B14A1-ADF8-2B25-D0A6-3039DE562D7E}"/>
          </ac:spMkLst>
        </pc:spChg>
        <pc:spChg chg="del">
          <ac:chgData name="Karyn Bright" userId="142a59317d0e1e64" providerId="LiveId" clId="{0C9CDDF6-CDE4-46C8-BA7A-6FE693F23C20}" dt="2023-11-27T14:20:18.552" v="2892" actId="478"/>
          <ac:spMkLst>
            <pc:docMk/>
            <pc:sldMk cId="661215905" sldId="2629"/>
            <ac:spMk id="10" creationId="{CCFED8CA-C9FB-F501-B6EF-7B85D620B713}"/>
          </ac:spMkLst>
        </pc:spChg>
        <pc:spChg chg="mod">
          <ac:chgData name="Karyn Bright" userId="142a59317d0e1e64" providerId="LiveId" clId="{0C9CDDF6-CDE4-46C8-BA7A-6FE693F23C20}" dt="2023-11-27T14:21:25.944" v="2906" actId="20577"/>
          <ac:spMkLst>
            <pc:docMk/>
            <pc:sldMk cId="661215905" sldId="2629"/>
            <ac:spMk id="13" creationId="{ADA087CF-20C6-F8DD-F319-80F4FC2D41C8}"/>
          </ac:spMkLst>
        </pc:spChg>
        <pc:spChg chg="del">
          <ac:chgData name="Karyn Bright" userId="142a59317d0e1e64" providerId="LiveId" clId="{0C9CDDF6-CDE4-46C8-BA7A-6FE693F23C20}" dt="2023-11-27T14:20:24.849" v="2894" actId="478"/>
          <ac:spMkLst>
            <pc:docMk/>
            <pc:sldMk cId="661215905" sldId="2629"/>
            <ac:spMk id="15" creationId="{30483D5B-D1AE-CD78-C46A-B82EB20AB314}"/>
          </ac:spMkLst>
        </pc:spChg>
        <pc:spChg chg="del">
          <ac:chgData name="Karyn Bright" userId="142a59317d0e1e64" providerId="LiveId" clId="{0C9CDDF6-CDE4-46C8-BA7A-6FE693F23C20}" dt="2023-11-27T14:20:37.528" v="2898" actId="478"/>
          <ac:spMkLst>
            <pc:docMk/>
            <pc:sldMk cId="661215905" sldId="2629"/>
            <ac:spMk id="16" creationId="{36012BC4-8F44-ED0C-BF83-623DD9924EAA}"/>
          </ac:spMkLst>
        </pc:spChg>
        <pc:spChg chg="del">
          <ac:chgData name="Karyn Bright" userId="142a59317d0e1e64" providerId="LiveId" clId="{0C9CDDF6-CDE4-46C8-BA7A-6FE693F23C20}" dt="2023-11-27T14:20:29.385" v="2895" actId="478"/>
          <ac:spMkLst>
            <pc:docMk/>
            <pc:sldMk cId="661215905" sldId="2629"/>
            <ac:spMk id="42" creationId="{8913E3CB-B86D-F373-D5B8-0A72157B931C}"/>
          </ac:spMkLst>
        </pc:spChg>
        <pc:spChg chg="del">
          <ac:chgData name="Karyn Bright" userId="142a59317d0e1e64" providerId="LiveId" clId="{0C9CDDF6-CDE4-46C8-BA7A-6FE693F23C20}" dt="2023-11-27T14:20:34.740" v="2897" actId="478"/>
          <ac:spMkLst>
            <pc:docMk/>
            <pc:sldMk cId="661215905" sldId="2629"/>
            <ac:spMk id="46" creationId="{AB41C225-97CB-F4F5-1451-D06392BB795E}"/>
          </ac:spMkLst>
        </pc:spChg>
        <pc:spChg chg="mod">
          <ac:chgData name="Karyn Bright" userId="142a59317d0e1e64" providerId="LiveId" clId="{0C9CDDF6-CDE4-46C8-BA7A-6FE693F23C20}" dt="2023-11-27T14:21:38.202" v="2907" actId="1076"/>
          <ac:spMkLst>
            <pc:docMk/>
            <pc:sldMk cId="661215905" sldId="2629"/>
            <ac:spMk id="52" creationId="{C56FAC72-A562-2D38-E1D5-CB2C38754686}"/>
          </ac:spMkLst>
        </pc:spChg>
      </pc:sldChg>
      <pc:sldChg chg="add del">
        <pc:chgData name="Karyn Bright" userId="142a59317d0e1e64" providerId="LiveId" clId="{0C9CDDF6-CDE4-46C8-BA7A-6FE693F23C20}" dt="2023-11-27T14:18:13.746" v="2840" actId="47"/>
        <pc:sldMkLst>
          <pc:docMk/>
          <pc:sldMk cId="565035042" sldId="2630"/>
        </pc:sldMkLst>
      </pc:sldChg>
      <pc:sldChg chg="addSp delSp modSp add mod">
        <pc:chgData name="Karyn Bright" userId="142a59317d0e1e64" providerId="LiveId" clId="{0C9CDDF6-CDE4-46C8-BA7A-6FE693F23C20}" dt="2023-11-27T14:32:30.486" v="3219" actId="20577"/>
        <pc:sldMkLst>
          <pc:docMk/>
          <pc:sldMk cId="3075655803" sldId="2630"/>
        </pc:sldMkLst>
        <pc:spChg chg="add del mod">
          <ac:chgData name="Karyn Bright" userId="142a59317d0e1e64" providerId="LiveId" clId="{0C9CDDF6-CDE4-46C8-BA7A-6FE693F23C20}" dt="2023-11-27T14:30:39.302" v="3173" actId="20577"/>
          <ac:spMkLst>
            <pc:docMk/>
            <pc:sldMk cId="3075655803" sldId="2630"/>
            <ac:spMk id="3" creationId="{A98FAFA4-6620-BAD7-D387-D22DBBCA4753}"/>
          </ac:spMkLst>
        </pc:spChg>
        <pc:spChg chg="del mod">
          <ac:chgData name="Karyn Bright" userId="142a59317d0e1e64" providerId="LiveId" clId="{0C9CDDF6-CDE4-46C8-BA7A-6FE693F23C20}" dt="2023-11-27T14:25:50.760" v="3069"/>
          <ac:spMkLst>
            <pc:docMk/>
            <pc:sldMk cId="3075655803" sldId="2630"/>
            <ac:spMk id="6" creationId="{423D6660-4B14-AA7A-FC34-C01331544153}"/>
          </ac:spMkLst>
        </pc:spChg>
        <pc:spChg chg="mod">
          <ac:chgData name="Karyn Bright" userId="142a59317d0e1e64" providerId="LiveId" clId="{0C9CDDF6-CDE4-46C8-BA7A-6FE693F23C20}" dt="2023-11-27T14:32:30.486" v="3219" actId="20577"/>
          <ac:spMkLst>
            <pc:docMk/>
            <pc:sldMk cId="3075655803" sldId="2630"/>
            <ac:spMk id="9" creationId="{5A3B14A1-ADF8-2B25-D0A6-3039DE562D7E}"/>
          </ac:spMkLst>
        </pc:spChg>
        <pc:spChg chg="add del mod">
          <ac:chgData name="Karyn Bright" userId="142a59317d0e1e64" providerId="LiveId" clId="{0C9CDDF6-CDE4-46C8-BA7A-6FE693F23C20}" dt="2023-11-27T14:31:56.608" v="3199"/>
          <ac:spMkLst>
            <pc:docMk/>
            <pc:sldMk cId="3075655803" sldId="2630"/>
            <ac:spMk id="13" creationId="{ADA087CF-20C6-F8DD-F319-80F4FC2D41C8}"/>
          </ac:spMkLst>
        </pc:spChg>
        <pc:grpChg chg="del">
          <ac:chgData name="Karyn Bright" userId="142a59317d0e1e64" providerId="LiveId" clId="{0C9CDDF6-CDE4-46C8-BA7A-6FE693F23C20}" dt="2023-11-27T14:23:10.901" v="2997" actId="478"/>
          <ac:grpSpMkLst>
            <pc:docMk/>
            <pc:sldMk cId="3075655803" sldId="2630"/>
            <ac:grpSpMk id="2" creationId="{2F8510C4-EA1C-2A5D-49E1-BC287AFF1E9C}"/>
          </ac:grpSpMkLst>
        </pc:grpChg>
      </pc:sldChg>
      <pc:sldChg chg="addSp delSp modSp add mod">
        <pc:chgData name="Karyn Bright" userId="142a59317d0e1e64" providerId="LiveId" clId="{0C9CDDF6-CDE4-46C8-BA7A-6FE693F23C20}" dt="2023-11-27T14:37:13.796" v="3377" actId="14100"/>
        <pc:sldMkLst>
          <pc:docMk/>
          <pc:sldMk cId="435927167" sldId="2631"/>
        </pc:sldMkLst>
        <pc:spChg chg="add del mod">
          <ac:chgData name="Karyn Bright" userId="142a59317d0e1e64" providerId="LiveId" clId="{0C9CDDF6-CDE4-46C8-BA7A-6FE693F23C20}" dt="2023-11-27T14:35:42.185" v="3318" actId="22"/>
          <ac:spMkLst>
            <pc:docMk/>
            <pc:sldMk cId="435927167" sldId="2631"/>
            <ac:spMk id="3" creationId="{FCF1258A-8E3C-47B2-E0BC-0850BF7921CF}"/>
          </ac:spMkLst>
        </pc:spChg>
        <pc:spChg chg="mod">
          <ac:chgData name="Karyn Bright" userId="142a59317d0e1e64" providerId="LiveId" clId="{0C9CDDF6-CDE4-46C8-BA7A-6FE693F23C20}" dt="2023-11-27T14:35:15.332" v="3316" actId="113"/>
          <ac:spMkLst>
            <pc:docMk/>
            <pc:sldMk cId="435927167" sldId="2631"/>
            <ac:spMk id="6" creationId="{1F748E99-B154-1A9B-1E55-B8835A9760D0}"/>
          </ac:spMkLst>
        </pc:spChg>
        <pc:spChg chg="del">
          <ac:chgData name="Karyn Bright" userId="142a59317d0e1e64" providerId="LiveId" clId="{0C9CDDF6-CDE4-46C8-BA7A-6FE693F23C20}" dt="2023-11-27T14:34:37.494" v="3310" actId="478"/>
          <ac:spMkLst>
            <pc:docMk/>
            <pc:sldMk cId="435927167" sldId="2631"/>
            <ac:spMk id="7" creationId="{8D4945B3-C50F-D3B4-0524-D193805967E4}"/>
          </ac:spMkLst>
        </pc:spChg>
        <pc:spChg chg="del">
          <ac:chgData name="Karyn Bright" userId="142a59317d0e1e64" providerId="LiveId" clId="{0C9CDDF6-CDE4-46C8-BA7A-6FE693F23C20}" dt="2023-11-27T14:34:43.286" v="3311" actId="478"/>
          <ac:spMkLst>
            <pc:docMk/>
            <pc:sldMk cId="435927167" sldId="2631"/>
            <ac:spMk id="8" creationId="{EEC9CF93-B3FB-2979-325E-4EDDAA8968C3}"/>
          </ac:spMkLst>
        </pc:spChg>
        <pc:spChg chg="del">
          <ac:chgData name="Karyn Bright" userId="142a59317d0e1e64" providerId="LiveId" clId="{0C9CDDF6-CDE4-46C8-BA7A-6FE693F23C20}" dt="2023-11-27T14:34:47.555" v="3312" actId="478"/>
          <ac:spMkLst>
            <pc:docMk/>
            <pc:sldMk cId="435927167" sldId="2631"/>
            <ac:spMk id="9" creationId="{80E9BFC8-3BF9-C346-1F19-762134359453}"/>
          </ac:spMkLst>
        </pc:spChg>
        <pc:spChg chg="mod">
          <ac:chgData name="Karyn Bright" userId="142a59317d0e1e64" providerId="LiveId" clId="{0C9CDDF6-CDE4-46C8-BA7A-6FE693F23C20}" dt="2023-11-27T14:37:13.796" v="3377" actId="14100"/>
          <ac:spMkLst>
            <pc:docMk/>
            <pc:sldMk cId="435927167" sldId="2631"/>
            <ac:spMk id="11" creationId="{F675EEE8-8A12-B821-0BC0-280C5F8F436E}"/>
          </ac:spMkLst>
        </pc:spChg>
        <pc:picChg chg="del">
          <ac:chgData name="Karyn Bright" userId="142a59317d0e1e64" providerId="LiveId" clId="{0C9CDDF6-CDE4-46C8-BA7A-6FE693F23C20}" dt="2023-11-27T14:35:19.134" v="3317" actId="478"/>
          <ac:picMkLst>
            <pc:docMk/>
            <pc:sldMk cId="435927167" sldId="2631"/>
            <ac:picMk id="5" creationId="{40E15E85-D413-0C6B-241C-E2547DF24477}"/>
          </ac:picMkLst>
        </pc:picChg>
        <pc:picChg chg="add mod ord">
          <ac:chgData name="Karyn Bright" userId="142a59317d0e1e64" providerId="LiveId" clId="{0C9CDDF6-CDE4-46C8-BA7A-6FE693F23C20}" dt="2023-11-27T14:36:03.138" v="3320" actId="1076"/>
          <ac:picMkLst>
            <pc:docMk/>
            <pc:sldMk cId="435927167" sldId="2631"/>
            <ac:picMk id="12" creationId="{E94C298E-A89E-DE6D-6E28-AA9886801421}"/>
          </ac:picMkLst>
        </pc:picChg>
      </pc:sldChg>
      <pc:sldMasterChg chg="delSldLayout">
        <pc:chgData name="Karyn Bright" userId="142a59317d0e1e64" providerId="LiveId" clId="{0C9CDDF6-CDE4-46C8-BA7A-6FE693F23C20}" dt="2023-11-27T13:55:16.887" v="2409" actId="47"/>
        <pc:sldMasterMkLst>
          <pc:docMk/>
          <pc:sldMasterMk cId="325077620" sldId="2147483850"/>
        </pc:sldMasterMkLst>
        <pc:sldLayoutChg chg="del">
          <pc:chgData name="Karyn Bright" userId="142a59317d0e1e64" providerId="LiveId" clId="{0C9CDDF6-CDE4-46C8-BA7A-6FE693F23C20}" dt="2023-11-27T13:55:12.250" v="2402" actId="47"/>
          <pc:sldLayoutMkLst>
            <pc:docMk/>
            <pc:sldMasterMk cId="325077620" sldId="2147483850"/>
            <pc:sldLayoutMk cId="1086540606" sldId="2147483876"/>
          </pc:sldLayoutMkLst>
        </pc:sldLayoutChg>
        <pc:sldLayoutChg chg="del">
          <pc:chgData name="Karyn Bright" userId="142a59317d0e1e64" providerId="LiveId" clId="{0C9CDDF6-CDE4-46C8-BA7A-6FE693F23C20}" dt="2023-11-27T13:55:16.887" v="2409" actId="47"/>
          <pc:sldLayoutMkLst>
            <pc:docMk/>
            <pc:sldMasterMk cId="325077620" sldId="2147483850"/>
            <pc:sldLayoutMk cId="3538021237" sldId="214748387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1E2D7A5-0A7F-4F63-8D70-7B577EAB2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8F52F1-094F-42E0-8510-18FCFC700A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6964D-5C87-4716-89D6-FD08FC421F6B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26E7D-662F-491B-B7F6-EBED25A0BC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0EC0F-7912-45BE-A9F6-779A35669C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88526-D4D5-4D74-8F42-B4DF910477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51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7T12:57:08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0 1 10152 0 0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7T12:57:08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0 1 10152 0 0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11/30/2023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699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1263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13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24160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8864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483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9228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07175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26405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82119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520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19050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4876799"/>
            <a:ext cx="9550400" cy="1358901"/>
          </a:xfrm>
        </p:spPr>
        <p:txBody>
          <a:bodyPr anchor="ctr" anchorCtr="0"/>
          <a:lstStyle>
            <a:lvl1pPr marL="0" indent="0" algn="r">
              <a:buFont typeface="Wingdings" pitchFamily="-105" charset="2"/>
              <a:buNone/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0" y="6400800"/>
            <a:ext cx="406400" cy="292100"/>
          </a:xfrm>
          <a:prstGeom prst="rect">
            <a:avLst/>
          </a:prstGeom>
          <a:solidFill>
            <a:srgbClr val="7EA8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47714E7-AEE0-2641-85CB-76CADE4D0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B48F1968-B768-494F-8141-ACC8E8513D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83046"/>
            <a:ext cx="2971800" cy="161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9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315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11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83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87A7F5-4743-49CF-AD53-89CB50C15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80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87A7F5-4743-49CF-AD53-89CB50C15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53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4980C27C-B75A-4DAE-9631-F185CC776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73CC93-C180-4C59-9706-94428CE6B8C4}"/>
              </a:ext>
            </a:extLst>
          </p:cNvPr>
          <p:cNvSpPr txBox="1"/>
          <p:nvPr userDrawn="1"/>
        </p:nvSpPr>
        <p:spPr>
          <a:xfrm>
            <a:off x="8778240" y="6377940"/>
            <a:ext cx="433875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100" dirty="0">
                <a:solidFill>
                  <a:srgbClr val="526E71"/>
                </a:solidFill>
                <a:latin typeface="Arial"/>
                <a:cs typeface="Arial"/>
              </a:rPr>
              <a:t>© </a:t>
            </a:r>
            <a:r>
              <a:rPr lang="en-GB" sz="1100" spc="-15" dirty="0">
                <a:solidFill>
                  <a:srgbClr val="526E71"/>
                </a:solidFill>
                <a:latin typeface="Arial"/>
                <a:cs typeface="Arial"/>
              </a:rPr>
              <a:t>Copyright 2023 </a:t>
            </a:r>
            <a:r>
              <a:rPr lang="en-GB" sz="1100" spc="-5" dirty="0">
                <a:solidFill>
                  <a:srgbClr val="526E71"/>
                </a:solidFill>
                <a:latin typeface="Arial"/>
                <a:cs typeface="Arial"/>
              </a:rPr>
              <a:t>Kantara </a:t>
            </a:r>
            <a:r>
              <a:rPr lang="en-GB" sz="1100" spc="-10" dirty="0">
                <a:solidFill>
                  <a:srgbClr val="526E71"/>
                </a:solidFill>
                <a:latin typeface="Arial"/>
                <a:cs typeface="Arial"/>
              </a:rPr>
              <a:t>Initiative,</a:t>
            </a:r>
            <a:r>
              <a:rPr lang="en-GB" sz="1100" spc="-80" dirty="0">
                <a:solidFill>
                  <a:srgbClr val="526E71"/>
                </a:solidFill>
                <a:latin typeface="Arial"/>
                <a:cs typeface="Arial"/>
              </a:rPr>
              <a:t> </a:t>
            </a:r>
            <a:r>
              <a:rPr lang="en-GB" sz="1100" spc="-5" dirty="0">
                <a:solidFill>
                  <a:srgbClr val="526E71"/>
                </a:solidFill>
                <a:latin typeface="Arial"/>
                <a:cs typeface="Arial"/>
              </a:rPr>
              <a:t>Inc</a:t>
            </a:r>
            <a:endParaRPr lang="en-GB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7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6" r:id="rId2"/>
    <p:sldLayoutId id="2147483857" r:id="rId3"/>
    <p:sldLayoutId id="2147483858" r:id="rId4"/>
    <p:sldLayoutId id="2147483839" r:id="rId5"/>
    <p:sldLayoutId id="2147483878" r:id="rId6"/>
    <p:sldLayoutId id="2147483862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72AF-65D7-4625-B5DC-D8CF9C4FD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260057"/>
            <a:ext cx="10363200" cy="1362075"/>
          </a:xfrm>
        </p:spPr>
        <p:txBody>
          <a:bodyPr/>
          <a:lstStyle/>
          <a:p>
            <a:r>
              <a:rPr lang="en-US" dirty="0"/>
              <a:t>TRUST THROUGH ASSURANCE &amp; VALUE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D2C5B-D318-41A9-8E5C-0CC5CA881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419600"/>
            <a:ext cx="10363200" cy="1500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Kay Chopard, Executive Director				          November 14 2023</a:t>
            </a:r>
            <a:br>
              <a:rPr lang="en-US" dirty="0"/>
            </a:br>
            <a:r>
              <a:rPr lang="en-US" dirty="0"/>
              <a:t>				 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AF89CD8-59CA-435C-8038-5FA2EF3236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4250" y="647057"/>
            <a:ext cx="5143500" cy="279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03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8FAFA4-6620-BAD7-D387-D22DBBCA4753}"/>
              </a:ext>
            </a:extLst>
          </p:cNvPr>
          <p:cNvSpPr txBox="1"/>
          <p:nvPr/>
        </p:nvSpPr>
        <p:spPr>
          <a:xfrm>
            <a:off x="304833" y="108359"/>
            <a:ext cx="10162462" cy="687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900" b="1" dirty="0">
                <a:solidFill>
                  <a:srgbClr val="536F72"/>
                </a:solidFill>
                <a:latin typeface="+mj-lt"/>
                <a:ea typeface="League Spartan" charset="0"/>
                <a:cs typeface="League Spartan" charset="0"/>
              </a:rPr>
              <a:t>Key DEIA challenges facing </a:t>
            </a:r>
            <a:r>
              <a:rPr lang="en-US" sz="3900" b="1" dirty="0" err="1">
                <a:solidFill>
                  <a:srgbClr val="536F72"/>
                </a:solidFill>
                <a:latin typeface="+mj-lt"/>
                <a:ea typeface="League Spartan" charset="0"/>
                <a:cs typeface="League Spartan" charset="0"/>
              </a:rPr>
              <a:t>organziations</a:t>
            </a:r>
            <a:endParaRPr lang="en-US" sz="3900" b="1" dirty="0">
              <a:solidFill>
                <a:srgbClr val="536F72"/>
              </a:solidFill>
              <a:latin typeface="+mj-lt"/>
              <a:ea typeface="League Spartan" charset="0"/>
              <a:cs typeface="League Spartan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F8510C4-EA1C-2A5D-49E1-BC287AFF1E9C}"/>
              </a:ext>
            </a:extLst>
          </p:cNvPr>
          <p:cNvGrpSpPr/>
          <p:nvPr/>
        </p:nvGrpSpPr>
        <p:grpSpPr>
          <a:xfrm>
            <a:off x="317122" y="1295610"/>
            <a:ext cx="13548026" cy="4092463"/>
            <a:chOff x="-1472253" y="1496524"/>
            <a:chExt cx="13548026" cy="4092463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56FAC72-A562-2D38-E1D5-CB2C38754686}"/>
                </a:ext>
              </a:extLst>
            </p:cNvPr>
            <p:cNvSpPr txBox="1"/>
            <p:nvPr/>
          </p:nvSpPr>
          <p:spPr>
            <a:xfrm>
              <a:off x="-1472253" y="2076119"/>
              <a:ext cx="6454443" cy="36933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US" dirty="0">
                  <a:latin typeface="Arial (Body)"/>
                  <a:ea typeface="League Spartan" charset="0"/>
                  <a:cs typeface="League Spartan" charset="0"/>
                </a:rPr>
                <a:t>Service those with no credit file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E21546-420D-4353-7348-A0F711BC7C45}"/>
                </a:ext>
              </a:extLst>
            </p:cNvPr>
            <p:cNvSpPr txBox="1"/>
            <p:nvPr/>
          </p:nvSpPr>
          <p:spPr>
            <a:xfrm>
              <a:off x="5621330" y="5127322"/>
              <a:ext cx="6454443" cy="46166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endParaRPr lang="en-US" sz="2400" b="1" dirty="0">
                <a:solidFill>
                  <a:schemeClr val="bg2"/>
                </a:solidFill>
                <a:ea typeface="League Spartan" charset="0"/>
                <a:cs typeface="League Spartan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913E3CB-B86D-F373-D5B8-0A72157B931C}"/>
                </a:ext>
              </a:extLst>
            </p:cNvPr>
            <p:cNvSpPr txBox="1"/>
            <p:nvPr/>
          </p:nvSpPr>
          <p:spPr>
            <a:xfrm>
              <a:off x="4482595" y="1496524"/>
              <a:ext cx="5486400" cy="120032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GB" dirty="0">
                  <a:solidFill>
                    <a:srgbClr val="333E48"/>
                  </a:solidFill>
                  <a:latin typeface="Arial (Body)"/>
                </a:rPr>
                <a:t>B</a:t>
              </a:r>
              <a:r>
                <a:rPr lang="en-GB" i="0" dirty="0">
                  <a:solidFill>
                    <a:srgbClr val="333E48"/>
                  </a:solidFill>
                  <a:effectLst/>
                  <a:latin typeface="Arial (Body)"/>
                </a:rPr>
                <a:t>uilding a more diverse and inclusive workforce with our internal workforce (though metrics, training, employee engagement for leaders, managers and employees.</a:t>
              </a:r>
              <a:endParaRPr lang="en-US" dirty="0">
                <a:latin typeface="Arial (Body)"/>
                <a:ea typeface="League Spartan" charset="0"/>
                <a:cs typeface="League Spartan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B41C225-97CB-F4F5-1451-D06392BB795E}"/>
                </a:ext>
              </a:extLst>
            </p:cNvPr>
            <p:cNvSpPr txBox="1"/>
            <p:nvPr/>
          </p:nvSpPr>
          <p:spPr>
            <a:xfrm>
              <a:off x="4503241" y="3596082"/>
              <a:ext cx="4572000" cy="92333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GB" dirty="0">
                  <a:solidFill>
                    <a:srgbClr val="333E48"/>
                  </a:solidFill>
                  <a:latin typeface="+mn-lt"/>
                </a:rPr>
                <a:t>La</a:t>
              </a:r>
              <a:r>
                <a:rPr lang="en-GB" i="0" dirty="0">
                  <a:solidFill>
                    <a:srgbClr val="333E48"/>
                  </a:solidFill>
                  <a:effectLst/>
                  <a:latin typeface="+mn-lt"/>
                </a:rPr>
                <a:t>ck of accepted industry-wide standards, metrics, and guidance on best practice for assessing performance</a:t>
              </a:r>
              <a:endParaRPr lang="en-US" dirty="0">
                <a:solidFill>
                  <a:schemeClr val="bg2"/>
                </a:solidFill>
                <a:latin typeface="+mn-lt"/>
                <a:ea typeface="League Spartan" charset="0"/>
                <a:cs typeface="League Spartan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D4C2DE7-47CC-F7AF-FA12-EFF56C7227C2}"/>
              </a:ext>
            </a:extLst>
          </p:cNvPr>
          <p:cNvSpPr txBox="1"/>
          <p:nvPr/>
        </p:nvSpPr>
        <p:spPr>
          <a:xfrm>
            <a:off x="6271970" y="2609758"/>
            <a:ext cx="50818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0" dirty="0">
                <a:solidFill>
                  <a:srgbClr val="333E48"/>
                </a:solidFill>
                <a:effectLst/>
                <a:latin typeface="+mn-lt"/>
              </a:rPr>
              <a:t>Defining clear goals and measuring results related to DEIA initiatives</a:t>
            </a:r>
            <a:endParaRPr lang="en-GB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D6660-4B14-AA7A-FC34-C01331544153}"/>
              </a:ext>
            </a:extLst>
          </p:cNvPr>
          <p:cNvSpPr txBox="1"/>
          <p:nvPr/>
        </p:nvSpPr>
        <p:spPr>
          <a:xfrm>
            <a:off x="304833" y="11007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/>
                <a:latin typeface="Arial (Body)"/>
              </a:rPr>
              <a:t>Recruiting First Nations participants with Indian status cards for testing</a:t>
            </a:r>
            <a:endParaRPr lang="en-GB" dirty="0">
              <a:latin typeface="Arial (Body)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17C70-826E-6BC1-2080-1BBFB0735FDE}"/>
              </a:ext>
            </a:extLst>
          </p:cNvPr>
          <p:cNvSpPr txBox="1"/>
          <p:nvPr/>
        </p:nvSpPr>
        <p:spPr>
          <a:xfrm>
            <a:off x="297457" y="3791241"/>
            <a:ext cx="5601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333E48"/>
                </a:solidFill>
                <a:latin typeface="Arial (Body)"/>
              </a:rPr>
              <a:t>E</a:t>
            </a:r>
            <a:r>
              <a:rPr lang="en-GB" i="0" dirty="0">
                <a:solidFill>
                  <a:srgbClr val="333E48"/>
                </a:solidFill>
                <a:effectLst/>
                <a:latin typeface="Arial (Body)"/>
              </a:rPr>
              <a:t>nhancing security, identification, and authentication for our public and government customers</a:t>
            </a:r>
            <a:endParaRPr lang="en-GB" dirty="0">
              <a:latin typeface="Arial (Body)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3B14A1-ADF8-2B25-D0A6-3039DE562D7E}"/>
              </a:ext>
            </a:extLst>
          </p:cNvPr>
          <p:cNvSpPr txBox="1"/>
          <p:nvPr/>
        </p:nvSpPr>
        <p:spPr>
          <a:xfrm>
            <a:off x="304832" y="2354214"/>
            <a:ext cx="6454443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Arial (Body)"/>
                <a:ea typeface="League Spartan" charset="0"/>
                <a:cs typeface="League Spartan" charset="0"/>
              </a:rPr>
              <a:t>Time &amp; resource constraints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FED8CA-C9FB-F501-B6EF-7B85D620B713}"/>
              </a:ext>
            </a:extLst>
          </p:cNvPr>
          <p:cNvSpPr txBox="1"/>
          <p:nvPr/>
        </p:nvSpPr>
        <p:spPr>
          <a:xfrm>
            <a:off x="304831" y="3312232"/>
            <a:ext cx="6454443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ea typeface="League Spartan" charset="0"/>
                <a:cs typeface="League Spartan" charset="0"/>
              </a:rPr>
              <a:t>Create safe, vibrant, inclusive workspaces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022492-88A4-2A4E-E34D-EC7295892E5C}"/>
              </a:ext>
            </a:extLst>
          </p:cNvPr>
          <p:cNvSpPr txBox="1"/>
          <p:nvPr/>
        </p:nvSpPr>
        <p:spPr>
          <a:xfrm>
            <a:off x="6534687" y="4787786"/>
            <a:ext cx="4556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latin typeface="National2"/>
              </a:rPr>
              <a:t>.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A087CF-20C6-F8DD-F319-80F4FC2D41C8}"/>
              </a:ext>
            </a:extLst>
          </p:cNvPr>
          <p:cNvSpPr txBox="1"/>
          <p:nvPr/>
        </p:nvSpPr>
        <p:spPr>
          <a:xfrm>
            <a:off x="304832" y="2833223"/>
            <a:ext cx="6454443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ea typeface="League Spartan" charset="0"/>
                <a:cs typeface="League Spartan" charset="0"/>
              </a:rPr>
              <a:t>Social equality GUI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483D5B-D1AE-CD78-C46A-B82EB20AB314}"/>
              </a:ext>
            </a:extLst>
          </p:cNvPr>
          <p:cNvSpPr txBox="1"/>
          <p:nvPr/>
        </p:nvSpPr>
        <p:spPr>
          <a:xfrm>
            <a:off x="297456" y="4547249"/>
            <a:ext cx="56019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333E48"/>
                </a:solidFill>
                <a:effectLst/>
                <a:latin typeface="Arial (Body)"/>
              </a:rPr>
              <a:t>Aligning new talent requirements from our government customers (specifically certs) with efforts to cast our talent acquisition nets broadly to bring in more diverse experiences and thought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012BC4-8F44-ED0C-BF83-623DD9924EAA}"/>
              </a:ext>
            </a:extLst>
          </p:cNvPr>
          <p:cNvSpPr txBox="1"/>
          <p:nvPr/>
        </p:nvSpPr>
        <p:spPr>
          <a:xfrm>
            <a:off x="6271970" y="4461982"/>
            <a:ext cx="54101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333E48"/>
                </a:solidFill>
                <a:latin typeface="Arial (Body)"/>
              </a:rPr>
              <a:t>C</a:t>
            </a:r>
            <a:r>
              <a:rPr lang="en-GB" b="0" i="0" dirty="0">
                <a:solidFill>
                  <a:srgbClr val="333E48"/>
                </a:solidFill>
                <a:effectLst/>
                <a:latin typeface="Arial (Body)"/>
              </a:rPr>
              <a:t>hallenges to identity verification, government requirements in these areas, misinformation and trust in digital ID solutions, no standardization of these topics beyond accessibility (</a:t>
            </a:r>
            <a:r>
              <a:rPr lang="en-GB" b="0" i="0" dirty="0" err="1">
                <a:solidFill>
                  <a:srgbClr val="333E48"/>
                </a:solidFill>
                <a:effectLst/>
                <a:latin typeface="Arial (Body)"/>
              </a:rPr>
              <a:t>eg</a:t>
            </a:r>
            <a:r>
              <a:rPr lang="en-GB" b="0" i="0" dirty="0">
                <a:solidFill>
                  <a:srgbClr val="333E48"/>
                </a:solidFill>
                <a:effectLst/>
                <a:latin typeface="Arial (Body)"/>
              </a:rPr>
              <a:t> WCAG), enterprise vs citizen focus of solution</a:t>
            </a:r>
            <a:endParaRPr lang="en-GB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204010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8FAFA4-6620-BAD7-D387-D22DBBCA4753}"/>
              </a:ext>
            </a:extLst>
          </p:cNvPr>
          <p:cNvSpPr txBox="1"/>
          <p:nvPr/>
        </p:nvSpPr>
        <p:spPr>
          <a:xfrm>
            <a:off x="304833" y="108359"/>
            <a:ext cx="10162462" cy="687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900" b="1" dirty="0">
                <a:solidFill>
                  <a:srgbClr val="536F72"/>
                </a:solidFill>
                <a:latin typeface="+mj-lt"/>
                <a:ea typeface="League Spartan" charset="0"/>
                <a:cs typeface="League Spartan" charset="0"/>
              </a:rPr>
              <a:t>Key DEIA challenges facing </a:t>
            </a:r>
            <a:r>
              <a:rPr lang="en-US" sz="3900" b="1" dirty="0" err="1">
                <a:solidFill>
                  <a:srgbClr val="536F72"/>
                </a:solidFill>
                <a:latin typeface="+mj-lt"/>
                <a:ea typeface="League Spartan" charset="0"/>
                <a:cs typeface="League Spartan" charset="0"/>
              </a:rPr>
              <a:t>organziations</a:t>
            </a:r>
            <a:endParaRPr lang="en-US" sz="3900" b="1" dirty="0">
              <a:solidFill>
                <a:srgbClr val="536F72"/>
              </a:solidFill>
              <a:latin typeface="+mj-lt"/>
              <a:ea typeface="League Spartan" charset="0"/>
              <a:cs typeface="League Spartan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F8510C4-EA1C-2A5D-49E1-BC287AFF1E9C}"/>
              </a:ext>
            </a:extLst>
          </p:cNvPr>
          <p:cNvGrpSpPr/>
          <p:nvPr/>
        </p:nvGrpSpPr>
        <p:grpSpPr>
          <a:xfrm>
            <a:off x="304830" y="1590334"/>
            <a:ext cx="13560318" cy="3797739"/>
            <a:chOff x="-1484545" y="1791248"/>
            <a:chExt cx="13560318" cy="379773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56FAC72-A562-2D38-E1D5-CB2C38754686}"/>
                </a:ext>
              </a:extLst>
            </p:cNvPr>
            <p:cNvSpPr txBox="1"/>
            <p:nvPr/>
          </p:nvSpPr>
          <p:spPr>
            <a:xfrm>
              <a:off x="-1484545" y="1791248"/>
              <a:ext cx="6454443" cy="36933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GB" dirty="0">
                  <a:solidFill>
                    <a:srgbClr val="333E48"/>
                  </a:solidFill>
                  <a:latin typeface="Arial (Body)"/>
                </a:rPr>
                <a:t>H</a:t>
              </a:r>
              <a:r>
                <a:rPr lang="en-GB" b="0" i="0" dirty="0">
                  <a:solidFill>
                    <a:srgbClr val="333E48"/>
                  </a:solidFill>
                  <a:effectLst/>
                  <a:latin typeface="Arial (Body)"/>
                </a:rPr>
                <a:t>ow Japanese society cares about DEI</a:t>
              </a:r>
              <a:endParaRPr lang="en-US" dirty="0">
                <a:latin typeface="Arial (Body)"/>
                <a:ea typeface="League Spartan" charset="0"/>
                <a:cs typeface="League Spartan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E21546-420D-4353-7348-A0F711BC7C45}"/>
                </a:ext>
              </a:extLst>
            </p:cNvPr>
            <p:cNvSpPr txBox="1"/>
            <p:nvPr/>
          </p:nvSpPr>
          <p:spPr>
            <a:xfrm>
              <a:off x="5621330" y="5127322"/>
              <a:ext cx="6454443" cy="46166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endParaRPr lang="en-US" sz="2400" b="1" dirty="0">
                <a:solidFill>
                  <a:schemeClr val="bg2"/>
                </a:solidFill>
                <a:ea typeface="League Spartan" charset="0"/>
                <a:cs typeface="League Spartan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23D6660-4B14-AA7A-FC34-C01331544153}"/>
              </a:ext>
            </a:extLst>
          </p:cNvPr>
          <p:cNvSpPr txBox="1"/>
          <p:nvPr/>
        </p:nvSpPr>
        <p:spPr>
          <a:xfrm>
            <a:off x="304833" y="110071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/>
                <a:latin typeface="Arial (Body)"/>
              </a:rPr>
              <a:t>Scope creep</a:t>
            </a:r>
            <a:endParaRPr lang="en-GB" dirty="0">
              <a:latin typeface="Arial (Body)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3B14A1-ADF8-2B25-D0A6-3039DE562D7E}"/>
              </a:ext>
            </a:extLst>
          </p:cNvPr>
          <p:cNvSpPr txBox="1"/>
          <p:nvPr/>
        </p:nvSpPr>
        <p:spPr>
          <a:xfrm>
            <a:off x="304831" y="2079952"/>
            <a:ext cx="6454443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latin typeface="Arial (Body)"/>
              </a:rPr>
              <a:t>Knowing what data to save and how to report on it</a:t>
            </a:r>
            <a:r>
              <a:rPr lang="en-GB" b="0" i="0" dirty="0">
                <a:solidFill>
                  <a:srgbClr val="333E48"/>
                </a:solidFill>
                <a:effectLst/>
                <a:latin typeface="National2"/>
              </a:rPr>
              <a:t>.</a:t>
            </a:r>
            <a:endParaRPr lang="en-US" dirty="0">
              <a:latin typeface="Arial (Body)"/>
              <a:ea typeface="League Spartan" charset="0"/>
              <a:cs typeface="League Spart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022492-88A4-2A4E-E34D-EC7295892E5C}"/>
              </a:ext>
            </a:extLst>
          </p:cNvPr>
          <p:cNvSpPr txBox="1"/>
          <p:nvPr/>
        </p:nvSpPr>
        <p:spPr>
          <a:xfrm>
            <a:off x="6534687" y="4787786"/>
            <a:ext cx="4556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latin typeface="National2"/>
              </a:rPr>
              <a:t>.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A087CF-20C6-F8DD-F319-80F4FC2D41C8}"/>
              </a:ext>
            </a:extLst>
          </p:cNvPr>
          <p:cNvSpPr txBox="1"/>
          <p:nvPr/>
        </p:nvSpPr>
        <p:spPr>
          <a:xfrm>
            <a:off x="6104104" y="1100717"/>
            <a:ext cx="4986978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latin typeface="Arial (Body)"/>
              </a:rPr>
              <a:t>Integration of indigenous and migrant communities into overall ecosystem. </a:t>
            </a:r>
          </a:p>
          <a:p>
            <a:r>
              <a:rPr lang="en-GB" b="0" i="0" dirty="0">
                <a:solidFill>
                  <a:srgbClr val="333E48"/>
                </a:solidFill>
                <a:effectLst/>
                <a:latin typeface="Arial (Body)"/>
              </a:rPr>
              <a:t>Ensuring accessibility standards are met</a:t>
            </a:r>
            <a:endParaRPr lang="en-US" dirty="0">
              <a:latin typeface="Arial (Body)"/>
              <a:ea typeface="League Spartan" charset="0"/>
              <a:cs typeface="League Spart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1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8FAFA4-6620-BAD7-D387-D22DBBCA4753}"/>
              </a:ext>
            </a:extLst>
          </p:cNvPr>
          <p:cNvSpPr txBox="1"/>
          <p:nvPr/>
        </p:nvSpPr>
        <p:spPr>
          <a:xfrm>
            <a:off x="304833" y="108359"/>
            <a:ext cx="10177786" cy="687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900" b="1" dirty="0">
                <a:solidFill>
                  <a:srgbClr val="536F72"/>
                </a:solidFill>
                <a:latin typeface="+mj-lt"/>
                <a:ea typeface="League Spartan" charset="0"/>
                <a:cs typeface="League Spartan" charset="0"/>
              </a:rPr>
              <a:t>Suggested support from Kantara Initiative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3B14A1-ADF8-2B25-D0A6-3039DE562D7E}"/>
              </a:ext>
            </a:extLst>
          </p:cNvPr>
          <p:cNvSpPr txBox="1"/>
          <p:nvPr/>
        </p:nvSpPr>
        <p:spPr>
          <a:xfrm>
            <a:off x="317123" y="990600"/>
            <a:ext cx="10972800" cy="56477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Share the results of this survey and any best practice around how other identity companies are approaching Diversity, Equity and Inclusion</a:t>
            </a:r>
            <a:endParaRPr lang="en-US" sz="1900" dirty="0">
              <a:latin typeface="Arial (Body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Support in standards for measuring ROI and performance related to DEIA objectives</a:t>
            </a:r>
            <a:endParaRPr lang="en-GB" sz="1900" dirty="0">
              <a:latin typeface="Arial (Body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Define alternative data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Work with NIST and the -4 comment cycle to promote definition and adoption of industry-wide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333E48"/>
                </a:solidFill>
                <a:latin typeface="Arial (Body)"/>
                <a:ea typeface="League Spartan" charset="0"/>
                <a:cs typeface="League Spartan" charset="0"/>
              </a:rPr>
              <a:t>Guide &amp;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333E48"/>
                </a:solidFill>
                <a:latin typeface="Arial (Body)"/>
              </a:rPr>
              <a:t>G</a:t>
            </a: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uidance and best practices on how similar use cases or domain have tackled the many challenges that are part of DEIA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Continued conversation and data analysis being shared across markets and with Federal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333E48"/>
                </a:solidFill>
                <a:latin typeface="Arial (Body)"/>
              </a:rPr>
              <a:t>L</a:t>
            </a: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earning and education for our team members, customer education programs around best practices/standards in these areas (what does good look like), product and service level </a:t>
            </a:r>
            <a:r>
              <a:rPr lang="en-GB" sz="1900" b="0" i="0" dirty="0" err="1">
                <a:solidFill>
                  <a:srgbClr val="333E48"/>
                </a:solidFill>
                <a:effectLst/>
                <a:latin typeface="Arial (Body)"/>
              </a:rPr>
              <a:t>trustmarks</a:t>
            </a: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 / assessments against those standards so we can demonstrate our commitment in these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333E48"/>
                </a:solidFill>
                <a:latin typeface="Arial (Body)"/>
              </a:rPr>
              <a:t>Ad</a:t>
            </a: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vocacy for standards adoption, pushing the right standards to support real end-user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Arial (Body)"/>
              </a:rPr>
              <a:t>Awareness and thought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i="0" dirty="0">
                <a:solidFill>
                  <a:srgbClr val="333E48"/>
                </a:solidFill>
                <a:effectLst/>
                <a:latin typeface="Arial (Body)"/>
              </a:rPr>
              <a:t>NIST conformant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333E48"/>
                </a:solidFill>
                <a:latin typeface="Arial (Body)"/>
                <a:ea typeface="League Spartan" charset="0"/>
                <a:cs typeface="League Spartan" charset="0"/>
              </a:rPr>
              <a:t>Share perspectives</a:t>
            </a:r>
            <a:endParaRPr lang="en-US" sz="1900" dirty="0">
              <a:latin typeface="Arial (Body)"/>
              <a:ea typeface="League Spartan" charset="0"/>
              <a:cs typeface="League Spart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022492-88A4-2A4E-E34D-EC7295892E5C}"/>
              </a:ext>
            </a:extLst>
          </p:cNvPr>
          <p:cNvSpPr txBox="1"/>
          <p:nvPr/>
        </p:nvSpPr>
        <p:spPr>
          <a:xfrm>
            <a:off x="6534687" y="4787786"/>
            <a:ext cx="4556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latin typeface="National2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65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0A0FB-DB4F-1149-D19E-158EADED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572" y="92259"/>
            <a:ext cx="10972800" cy="105568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Measuring industry commitment to DEIA - 2023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748E99-B154-1A9B-1E55-B8835A9760D0}"/>
              </a:ext>
            </a:extLst>
          </p:cNvPr>
          <p:cNvSpPr txBox="1"/>
          <p:nvPr/>
        </p:nvSpPr>
        <p:spPr>
          <a:xfrm>
            <a:off x="511572" y="953844"/>
            <a:ext cx="10210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+mj-lt"/>
              </a:rPr>
              <a:t>Interest in learning about /participating</a:t>
            </a:r>
            <a:r>
              <a:rPr lang="en-GB" sz="2400" b="1" i="0" dirty="0">
                <a:solidFill>
                  <a:srgbClr val="333E48"/>
                </a:solidFill>
                <a:effectLst/>
                <a:latin typeface="+mj-lt"/>
              </a:rPr>
              <a:t> to develop DEIA standards to address the human impact of exclusion</a:t>
            </a:r>
            <a:r>
              <a:rPr lang="en-GB" sz="2400" b="1" i="0" dirty="0">
                <a:solidFill>
                  <a:srgbClr val="333E48"/>
                </a:solidFill>
                <a:effectLst/>
                <a:latin typeface="National2"/>
              </a:rPr>
              <a:t>?</a:t>
            </a:r>
          </a:p>
          <a:p>
            <a:endParaRPr lang="en-GB" sz="2400" dirty="0"/>
          </a:p>
          <a:p>
            <a:endParaRPr lang="en-GB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0FB1209-0AF4-3B2C-1E0C-CC14A377233D}"/>
                  </a:ext>
                </a:extLst>
              </p14:cNvPr>
              <p14:cNvContentPartPr/>
              <p14:nvPr/>
            </p14:nvContentPartPr>
            <p14:xfrm>
              <a:off x="10657057" y="2574341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0FB1209-0AF4-3B2C-1E0C-CC14A37723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48057" y="2565701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675EEE8-8A12-B821-0BC0-280C5F8F436E}"/>
              </a:ext>
            </a:extLst>
          </p:cNvPr>
          <p:cNvSpPr txBox="1"/>
          <p:nvPr/>
        </p:nvSpPr>
        <p:spPr>
          <a:xfrm>
            <a:off x="8077200" y="4800600"/>
            <a:ext cx="3274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*</a:t>
            </a:r>
            <a:r>
              <a:rPr lang="en-GB" dirty="0"/>
              <a:t> Contact details provided for 14 organizations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94C298E-A89E-DE6D-6E28-AA9886801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11572" y="2034112"/>
            <a:ext cx="7262489" cy="3955123"/>
          </a:xfrm>
        </p:spPr>
      </p:pic>
    </p:spTree>
    <p:extLst>
      <p:ext uri="{BB962C8B-B14F-4D97-AF65-F5344CB8AC3E}">
        <p14:creationId xmlns:p14="http://schemas.microsoft.com/office/powerpoint/2010/main" val="43592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Annual DEIA Survey to Kantara Members &amp; Supporters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968F09-3031-1ADE-E273-0ADFB4E20B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455"/>
          <a:stretch/>
        </p:blipFill>
        <p:spPr>
          <a:xfrm>
            <a:off x="450051" y="2134900"/>
            <a:ext cx="6713802" cy="2687929"/>
          </a:xfrm>
          <a:prstGeom prst="rect">
            <a:avLst/>
          </a:prstGeom>
        </p:spPr>
      </p:pic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0FD63DB0-533A-E497-7FB1-5DE112AD0656}"/>
              </a:ext>
            </a:extLst>
          </p:cNvPr>
          <p:cNvSpPr/>
          <p:nvPr/>
        </p:nvSpPr>
        <p:spPr>
          <a:xfrm>
            <a:off x="7344738" y="3602329"/>
            <a:ext cx="4527222" cy="2133600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86284-B389-F6E8-0F04-99761F37BABE}"/>
              </a:ext>
            </a:extLst>
          </p:cNvPr>
          <p:cNvSpPr txBox="1"/>
          <p:nvPr/>
        </p:nvSpPr>
        <p:spPr>
          <a:xfrm>
            <a:off x="7474749" y="4068964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70%</a:t>
            </a:r>
            <a:r>
              <a:rPr lang="en-GB" sz="2400" dirty="0"/>
              <a:t> already actively investing in DEIA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5DED6B-372A-8990-A8E1-4D418D6B0FE8}"/>
              </a:ext>
            </a:extLst>
          </p:cNvPr>
          <p:cNvSpPr txBox="1"/>
          <p:nvPr/>
        </p:nvSpPr>
        <p:spPr>
          <a:xfrm>
            <a:off x="450051" y="5063723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70% of respondents are actively investing in DEIA</a:t>
            </a:r>
          </a:p>
          <a:p>
            <a:r>
              <a:rPr lang="en-GB" dirty="0"/>
              <a:t>However, this is down from 92% in 2022.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63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Profile of respondents – Kantara connection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0FD63DB0-533A-E497-7FB1-5DE112AD0656}"/>
              </a:ext>
            </a:extLst>
          </p:cNvPr>
          <p:cNvSpPr/>
          <p:nvPr/>
        </p:nvSpPr>
        <p:spPr>
          <a:xfrm>
            <a:off x="6504864" y="1410898"/>
            <a:ext cx="5365422" cy="2380198"/>
          </a:xfrm>
          <a:prstGeom prst="wedgeEllipseCallout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86284-B389-F6E8-0F04-99761F37BABE}"/>
              </a:ext>
            </a:extLst>
          </p:cNvPr>
          <p:cNvSpPr txBox="1"/>
          <p:nvPr/>
        </p:nvSpPr>
        <p:spPr>
          <a:xfrm>
            <a:off x="7162800" y="1594860"/>
            <a:ext cx="4267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200" dirty="0">
                <a:solidFill>
                  <a:schemeClr val="bg1">
                    <a:lumMod val="95000"/>
                  </a:schemeClr>
                </a:solidFill>
              </a:rPr>
              <a:t>53% </a:t>
            </a: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of respondents are members; </a:t>
            </a:r>
          </a:p>
          <a:p>
            <a:pPr algn="ctr"/>
            <a:r>
              <a:rPr lang="en-GB" sz="4200" dirty="0">
                <a:solidFill>
                  <a:schemeClr val="bg1">
                    <a:lumMod val="95000"/>
                  </a:schemeClr>
                </a:solidFill>
              </a:rPr>
              <a:t>35%</a:t>
            </a: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 are not affiliated to Kantara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5DED6B-372A-8990-A8E1-4D418D6B0FE8}"/>
              </a:ext>
            </a:extLst>
          </p:cNvPr>
          <p:cNvSpPr txBox="1"/>
          <p:nvPr/>
        </p:nvSpPr>
        <p:spPr>
          <a:xfrm>
            <a:off x="5777334" y="4385977"/>
            <a:ext cx="6092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Last year members made up 73.3% of respondents and none were involved in Work Groups. </a:t>
            </a:r>
          </a:p>
          <a:p>
            <a:pPr algn="ctr"/>
            <a:r>
              <a:rPr lang="en-GB" dirty="0"/>
              <a:t>This year, over 1/3 of respondents came from outside the organization, suggesting increasing awareness and engagement from the industry in general. </a:t>
            </a:r>
          </a:p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3C14BA-EB0F-AC14-5EE4-03CD95A325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73"/>
          <a:stretch/>
        </p:blipFill>
        <p:spPr>
          <a:xfrm>
            <a:off x="496824" y="1784555"/>
            <a:ext cx="5180482" cy="358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4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Profile of respondents – industry types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6AD093-31A0-CDB4-4B43-578427CE70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3"/>
          <a:stretch/>
        </p:blipFill>
        <p:spPr>
          <a:xfrm>
            <a:off x="496824" y="1563444"/>
            <a:ext cx="6698238" cy="4595258"/>
          </a:xfrm>
          <a:prstGeom prst="rect">
            <a:avLst/>
          </a:prstGeom>
        </p:spPr>
      </p:pic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0FD63DB0-533A-E497-7FB1-5DE112AD0656}"/>
              </a:ext>
            </a:extLst>
          </p:cNvPr>
          <p:cNvSpPr/>
          <p:nvPr/>
        </p:nvSpPr>
        <p:spPr>
          <a:xfrm>
            <a:off x="6858000" y="1881539"/>
            <a:ext cx="4527222" cy="2133600"/>
          </a:xfrm>
          <a:prstGeom prst="wedgeEllipseCallout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86284-B389-F6E8-0F04-99761F37BABE}"/>
              </a:ext>
            </a:extLst>
          </p:cNvPr>
          <p:cNvSpPr txBox="1"/>
          <p:nvPr/>
        </p:nvSpPr>
        <p:spPr>
          <a:xfrm>
            <a:off x="7118022" y="2290783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>
                    <a:lumMod val="95000"/>
                  </a:schemeClr>
                </a:solidFill>
              </a:rPr>
              <a:t>58%</a:t>
            </a: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 are IDSPs, down from 87% in 2022</a:t>
            </a:r>
          </a:p>
        </p:txBody>
      </p:sp>
    </p:spTree>
    <p:extLst>
      <p:ext uri="{BB962C8B-B14F-4D97-AF65-F5344CB8AC3E}">
        <p14:creationId xmlns:p14="http://schemas.microsoft.com/office/powerpoint/2010/main" val="217274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501740" y="1143000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Profile of respondents – geographic focus of investment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0FD63DB0-533A-E497-7FB1-5DE112AD0656}"/>
              </a:ext>
            </a:extLst>
          </p:cNvPr>
          <p:cNvSpPr/>
          <p:nvPr/>
        </p:nvSpPr>
        <p:spPr>
          <a:xfrm>
            <a:off x="7010400" y="2750404"/>
            <a:ext cx="4527222" cy="2133600"/>
          </a:xfrm>
          <a:prstGeom prst="wedgeEllipseCallout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86284-B389-F6E8-0F04-99761F37BABE}"/>
              </a:ext>
            </a:extLst>
          </p:cNvPr>
          <p:cNvSpPr txBox="1"/>
          <p:nvPr/>
        </p:nvSpPr>
        <p:spPr>
          <a:xfrm>
            <a:off x="7140411" y="3331341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All respondents are focussed on N America as a key territory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DD87BE-CB30-A826-B01F-8E3E8FE47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24" y="1845788"/>
            <a:ext cx="5870395" cy="404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90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Rationale for investment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0C8481-5752-4634-631B-FBB724295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1" y="1918429"/>
            <a:ext cx="6394550" cy="3950150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819B9AF-FBBA-F61F-8305-B23D41B48649}"/>
              </a:ext>
            </a:extLst>
          </p:cNvPr>
          <p:cNvSpPr/>
          <p:nvPr/>
        </p:nvSpPr>
        <p:spPr>
          <a:xfrm>
            <a:off x="7010400" y="1371600"/>
            <a:ext cx="4953000" cy="2660774"/>
          </a:xfrm>
          <a:prstGeom prst="wedgeEllipseCallout">
            <a:avLst/>
          </a:prstGeom>
          <a:solidFill>
            <a:srgbClr val="FF66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75800D-DFE8-9B60-0D37-3F92B2D0204F}"/>
              </a:ext>
            </a:extLst>
          </p:cNvPr>
          <p:cNvSpPr txBox="1"/>
          <p:nvPr/>
        </p:nvSpPr>
        <p:spPr>
          <a:xfrm>
            <a:off x="7505700" y="1511538"/>
            <a:ext cx="4121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</a:rPr>
              <a:t>85%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see DEIA as improving competitiveness </a:t>
            </a:r>
          </a:p>
          <a:p>
            <a:pPr algn="ctr"/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(2022:  50%)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B0C0C9-9257-B4B3-564F-6AC77A40171F}"/>
              </a:ext>
            </a:extLst>
          </p:cNvPr>
          <p:cNvSpPr txBox="1"/>
          <p:nvPr/>
        </p:nvSpPr>
        <p:spPr>
          <a:xfrm>
            <a:off x="7430729" y="4607798"/>
            <a:ext cx="472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2022, the biggest category was to help “</a:t>
            </a:r>
            <a:r>
              <a:rPr lang="en-GB" b="1" i="1" dirty="0"/>
              <a:t>realize the organizations’ overarching mission</a:t>
            </a:r>
            <a:r>
              <a:rPr lang="en-GB" dirty="0"/>
              <a:t>” (77%). This year, we see far greater awareness of the competitive advantage of DEIA which is encouraging.</a:t>
            </a:r>
          </a:p>
        </p:txBody>
      </p:sp>
    </p:spTree>
    <p:extLst>
      <p:ext uri="{BB962C8B-B14F-4D97-AF65-F5344CB8AC3E}">
        <p14:creationId xmlns:p14="http://schemas.microsoft.com/office/powerpoint/2010/main" val="421532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93030EB-8E5E-B325-2840-D8AFAA4EB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098324"/>
            <a:ext cx="6759526" cy="3993226"/>
          </a:xfrm>
          <a:prstGeom prst="rect">
            <a:avLst/>
          </a:prstGeom>
        </p:spPr>
      </p:pic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0B4D01-7CEF-37D9-6783-C8FA3906C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6043" y="2134900"/>
            <a:ext cx="6614733" cy="4008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Annual investment &amp; expected ROI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B1417CD2-240D-9129-A4CF-B4FE5523A52C}"/>
              </a:ext>
            </a:extLst>
          </p:cNvPr>
          <p:cNvSpPr/>
          <p:nvPr/>
        </p:nvSpPr>
        <p:spPr>
          <a:xfrm>
            <a:off x="6911926" y="1086683"/>
            <a:ext cx="4527222" cy="2133600"/>
          </a:xfrm>
          <a:prstGeom prst="wedgeEllipseCallout">
            <a:avLst/>
          </a:prstGeom>
          <a:solidFill>
            <a:srgbClr val="CEDC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77C622-0B71-544B-D9ED-D64843C544C7}"/>
              </a:ext>
            </a:extLst>
          </p:cNvPr>
          <p:cNvSpPr txBox="1"/>
          <p:nvPr/>
        </p:nvSpPr>
        <p:spPr>
          <a:xfrm>
            <a:off x="7072762" y="1412361"/>
            <a:ext cx="426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200" dirty="0"/>
              <a:t>31% </a:t>
            </a:r>
            <a:r>
              <a:rPr lang="en-GB" sz="2400" dirty="0"/>
              <a:t>investing $1-3 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6A6A6F-ACFD-D8D8-3F49-4A3102C00A4A}"/>
              </a:ext>
            </a:extLst>
          </p:cNvPr>
          <p:cNvSpPr txBox="1"/>
          <p:nvPr/>
        </p:nvSpPr>
        <p:spPr>
          <a:xfrm>
            <a:off x="7332958" y="2097841"/>
            <a:ext cx="426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ROI &gt; $500k </a:t>
            </a:r>
            <a:r>
              <a:rPr lang="en-GB" sz="4200" dirty="0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24165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0A0FB-DB4F-1149-D19E-158EADED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572" y="92259"/>
            <a:ext cx="10972800" cy="105568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Measuring industry commitment to DEIA - 2023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E15E85-D413-0C6B-241C-E2547DF244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022"/>
          <a:stretch/>
        </p:blipFill>
        <p:spPr>
          <a:xfrm>
            <a:off x="511572" y="1905000"/>
            <a:ext cx="4854350" cy="35836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748E99-B154-1A9B-1E55-B8835A9760D0}"/>
              </a:ext>
            </a:extLst>
          </p:cNvPr>
          <p:cNvSpPr txBox="1"/>
          <p:nvPr/>
        </p:nvSpPr>
        <p:spPr>
          <a:xfrm>
            <a:off x="511572" y="953844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Investment categories/initiatives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8D4945B3-C50F-D3B4-0524-D193805967E4}"/>
              </a:ext>
            </a:extLst>
          </p:cNvPr>
          <p:cNvSpPr/>
          <p:nvPr/>
        </p:nvSpPr>
        <p:spPr>
          <a:xfrm>
            <a:off x="5922067" y="1153059"/>
            <a:ext cx="5943305" cy="3144774"/>
          </a:xfrm>
          <a:prstGeom prst="wedgeEllipseCallout">
            <a:avLst/>
          </a:prstGeom>
          <a:solidFill>
            <a:srgbClr val="33CC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C9CF93-B3FB-2979-325E-4EDDAA8968C3}"/>
              </a:ext>
            </a:extLst>
          </p:cNvPr>
          <p:cNvSpPr txBox="1"/>
          <p:nvPr/>
        </p:nvSpPr>
        <p:spPr>
          <a:xfrm>
            <a:off x="6760119" y="1369823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200" dirty="0"/>
              <a:t>54% </a:t>
            </a:r>
            <a:r>
              <a:rPr lang="en-GB" sz="2400" dirty="0"/>
              <a:t>investment to meet ADA/WCAG regulations</a:t>
            </a:r>
          </a:p>
          <a:p>
            <a:pPr algn="ctr"/>
            <a:endParaRPr lang="en-GB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E9BFC8-3BF9-C346-1F19-762134359453}"/>
              </a:ext>
            </a:extLst>
          </p:cNvPr>
          <p:cNvSpPr txBox="1"/>
          <p:nvPr/>
        </p:nvSpPr>
        <p:spPr>
          <a:xfrm>
            <a:off x="7311376" y="2574341"/>
            <a:ext cx="34064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Certification against identity standards </a:t>
            </a:r>
            <a:r>
              <a:rPr lang="en-GB" sz="4200" dirty="0"/>
              <a:t>46%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0FB1209-0AF4-3B2C-1E0C-CC14A377233D}"/>
                  </a:ext>
                </a:extLst>
              </p14:cNvPr>
              <p14:cNvContentPartPr/>
              <p14:nvPr/>
            </p14:nvContentPartPr>
            <p14:xfrm>
              <a:off x="10657057" y="2574341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0FB1209-0AF4-3B2C-1E0C-CC14A37723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48057" y="2565701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675EEE8-8A12-B821-0BC0-280C5F8F436E}"/>
              </a:ext>
            </a:extLst>
          </p:cNvPr>
          <p:cNvSpPr txBox="1"/>
          <p:nvPr/>
        </p:nvSpPr>
        <p:spPr>
          <a:xfrm>
            <a:off x="5887654" y="4749513"/>
            <a:ext cx="61178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year, the biggest investment was on hiring personnel (84%) and advancements in biometrics/face-recognition (69%). (Although “personnel hiring” was omitted from this year’s options.) In 2023, there appears to be greater focus on conformance / standards as well as fraud detection</a:t>
            </a:r>
          </a:p>
        </p:txBody>
      </p:sp>
    </p:spTree>
    <p:extLst>
      <p:ext uri="{BB962C8B-B14F-4D97-AF65-F5344CB8AC3E}">
        <p14:creationId xmlns:p14="http://schemas.microsoft.com/office/powerpoint/2010/main" val="95240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>
            <a:spLocks noGrp="1"/>
          </p:cNvSpPr>
          <p:nvPr>
            <p:ph type="title"/>
          </p:nvPr>
        </p:nvSpPr>
        <p:spPr>
          <a:xfrm>
            <a:off x="496824" y="-273482"/>
            <a:ext cx="11695176" cy="126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b="1" dirty="0"/>
              <a:t>Measuring industry commitment to DEIA - 2023</a:t>
            </a:r>
            <a:endParaRPr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76CF-2F95-AE1B-FAD8-248E3ECD0D43}"/>
              </a:ext>
            </a:extLst>
          </p:cNvPr>
          <p:cNvSpPr txBox="1"/>
          <p:nvPr/>
        </p:nvSpPr>
        <p:spPr>
          <a:xfrm>
            <a:off x="496824" y="1147946"/>
            <a:ext cx="1021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Key messages around investment focus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3B9CFAD0-2A59-52EB-FD5F-7845FA2104E2}"/>
              </a:ext>
            </a:extLst>
          </p:cNvPr>
          <p:cNvSpPr/>
          <p:nvPr/>
        </p:nvSpPr>
        <p:spPr>
          <a:xfrm>
            <a:off x="4800600" y="3200400"/>
            <a:ext cx="4724400" cy="2509654"/>
          </a:xfrm>
          <a:prstGeom prst="wedgeEllipseCallout">
            <a:avLst/>
          </a:prstGeom>
          <a:solidFill>
            <a:srgbClr val="BAD94B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0FD63DB0-533A-E497-7FB1-5DE112AD0656}"/>
              </a:ext>
            </a:extLst>
          </p:cNvPr>
          <p:cNvSpPr/>
          <p:nvPr/>
        </p:nvSpPr>
        <p:spPr>
          <a:xfrm>
            <a:off x="7315200" y="1322832"/>
            <a:ext cx="4527222" cy="2133600"/>
          </a:xfrm>
          <a:prstGeom prst="wedgeEllipseCallout">
            <a:avLst/>
          </a:prstGeom>
          <a:solidFill>
            <a:srgbClr val="CC0066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86284-B389-F6E8-0F04-99761F37BABE}"/>
              </a:ext>
            </a:extLst>
          </p:cNvPr>
          <p:cNvSpPr txBox="1"/>
          <p:nvPr/>
        </p:nvSpPr>
        <p:spPr>
          <a:xfrm>
            <a:off x="7534130" y="1668908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</a:rPr>
              <a:t>62%</a:t>
            </a:r>
            <a:r>
              <a:rPr lang="en-GB" sz="2400" dirty="0">
                <a:solidFill>
                  <a:schemeClr val="bg1"/>
                </a:solidFill>
              </a:rPr>
              <a:t> linked to fraud detection / prevention          (up from 46%)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EC1809-6197-04BB-9B35-2146FB7300BA}"/>
              </a:ext>
            </a:extLst>
          </p:cNvPr>
          <p:cNvSpPr txBox="1"/>
          <p:nvPr/>
        </p:nvSpPr>
        <p:spPr>
          <a:xfrm>
            <a:off x="5036041" y="3482370"/>
            <a:ext cx="4267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45% </a:t>
            </a:r>
            <a:r>
              <a:rPr lang="en-GB" sz="2000" dirty="0"/>
              <a:t>in 2022 anticipated spending between $100k and £3m on improving usability.</a:t>
            </a:r>
          </a:p>
          <a:p>
            <a:pPr algn="ctr"/>
            <a:r>
              <a:rPr lang="en-GB" sz="2000" dirty="0"/>
              <a:t>Slightly up in 2023 to</a:t>
            </a:r>
          </a:p>
          <a:p>
            <a:pPr algn="ctr"/>
            <a:r>
              <a:rPr lang="en-GB" sz="3600" dirty="0"/>
              <a:t>50%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FC82A71-D32C-F631-E094-5E2D1E7611BD}"/>
              </a:ext>
            </a:extLst>
          </p:cNvPr>
          <p:cNvSpPr/>
          <p:nvPr/>
        </p:nvSpPr>
        <p:spPr>
          <a:xfrm>
            <a:off x="496824" y="1904322"/>
            <a:ext cx="4630965" cy="2515277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6BBE9D-B1D2-B18A-DD72-5B84F15CAD55}"/>
              </a:ext>
            </a:extLst>
          </p:cNvPr>
          <p:cNvSpPr txBox="1"/>
          <p:nvPr/>
        </p:nvSpPr>
        <p:spPr>
          <a:xfrm>
            <a:off x="715030" y="2137358"/>
            <a:ext cx="40855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31</a:t>
            </a:r>
            <a:r>
              <a:rPr lang="en-GB" sz="4200" dirty="0"/>
              <a:t>%</a:t>
            </a:r>
            <a:r>
              <a:rPr lang="en-GB" sz="2000" dirty="0"/>
              <a:t> are investing in training for inclusive design &amp; development but budget allocation is</a:t>
            </a:r>
          </a:p>
          <a:p>
            <a:pPr algn="ctr"/>
            <a:r>
              <a:rPr lang="en-GB" sz="2000" dirty="0"/>
              <a:t> </a:t>
            </a:r>
            <a:r>
              <a:rPr lang="en-GB" sz="3600" dirty="0"/>
              <a:t>&lt; $500k 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2793B6B4-63C9-C69C-1A79-8D911512A0B0}"/>
              </a:ext>
            </a:extLst>
          </p:cNvPr>
          <p:cNvSpPr/>
          <p:nvPr/>
        </p:nvSpPr>
        <p:spPr>
          <a:xfrm>
            <a:off x="1000270" y="4351735"/>
            <a:ext cx="4527222" cy="2133600"/>
          </a:xfrm>
          <a:prstGeom prst="wedgeEllipseCallout">
            <a:avLst/>
          </a:prstGeom>
          <a:solidFill>
            <a:srgbClr val="33CC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803D2F-05D6-6715-5906-061C0D01DE56}"/>
              </a:ext>
            </a:extLst>
          </p:cNvPr>
          <p:cNvSpPr txBox="1"/>
          <p:nvPr/>
        </p:nvSpPr>
        <p:spPr>
          <a:xfrm>
            <a:off x="1219200" y="4697811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</a:rPr>
              <a:t>50%</a:t>
            </a:r>
            <a:r>
              <a:rPr lang="en-GB" sz="2400" dirty="0">
                <a:solidFill>
                  <a:schemeClr val="bg1"/>
                </a:solidFill>
              </a:rPr>
              <a:t> budgeting to spend up to $499k on ADA/WCAG conformance</a:t>
            </a:r>
          </a:p>
        </p:txBody>
      </p:sp>
    </p:spTree>
    <p:extLst>
      <p:ext uri="{BB962C8B-B14F-4D97-AF65-F5344CB8AC3E}">
        <p14:creationId xmlns:p14="http://schemas.microsoft.com/office/powerpoint/2010/main" val="672583992"/>
      </p:ext>
    </p:extLst>
  </p:cSld>
  <p:clrMapOvr>
    <a:masterClrMapping/>
  </p:clrMapOvr>
</p:sld>
</file>

<file path=ppt/theme/theme1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4C94DA21D7164DA0321BC938135AB0" ma:contentTypeVersion="13" ma:contentTypeDescription="Create a new document." ma:contentTypeScope="" ma:versionID="da68925303cf4ee2d7a0e15b4f798a14">
  <xsd:schema xmlns:xsd="http://www.w3.org/2001/XMLSchema" xmlns:xs="http://www.w3.org/2001/XMLSchema" xmlns:p="http://schemas.microsoft.com/office/2006/metadata/properties" xmlns:ns3="49e2616a-c8cf-4841-9337-a42ae98ec6d0" xmlns:ns4="7523e64b-b549-4de6-b462-309474fd8879" targetNamespace="http://schemas.microsoft.com/office/2006/metadata/properties" ma:root="true" ma:fieldsID="15aef0c4e368d7aab9380108b61669eb" ns3:_="" ns4:_="">
    <xsd:import namespace="49e2616a-c8cf-4841-9337-a42ae98ec6d0"/>
    <xsd:import namespace="7523e64b-b549-4de6-b462-309474fd88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e2616a-c8cf-4841-9337-a42ae98ec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3e64b-b549-4de6-b462-309474fd88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91233F-9CE9-4AC0-BB42-CD8D98FF50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e2616a-c8cf-4841-9337-a42ae98ec6d0"/>
    <ds:schemaRef ds:uri="7523e64b-b549-4de6-b462-309474fd88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AFB50-B5B1-4C77-BE18-008D5FD664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829DAF-B315-4715-92BF-A040D1ED63EF}">
  <ds:schemaRefs>
    <ds:schemaRef ds:uri="7523e64b-b549-4de6-b462-309474fd8879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9e2616a-c8cf-4841-9337-a42ae98ec6d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134532</TotalTime>
  <Words>837</Words>
  <Application>Microsoft Office PowerPoint</Application>
  <PresentationFormat>Widescreen</PresentationFormat>
  <Paragraphs>88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(Body)</vt:lpstr>
      <vt:lpstr>Calibri</vt:lpstr>
      <vt:lpstr>National2</vt:lpstr>
      <vt:lpstr>Quattrocento Sans</vt:lpstr>
      <vt:lpstr>Wingdings</vt:lpstr>
      <vt:lpstr>1_Network</vt:lpstr>
      <vt:lpstr>TRUST THROUGH ASSURANCE &amp; VALUE</vt:lpstr>
      <vt:lpstr>Measuring industry commitment to DEIA - 2023</vt:lpstr>
      <vt:lpstr>Measuring industry commitment to DEIA - 2023</vt:lpstr>
      <vt:lpstr>Measuring industry commitment to DEIA - 2023</vt:lpstr>
      <vt:lpstr>Measuring industry commitment to DEIA - 2023</vt:lpstr>
      <vt:lpstr>Measuring industry commitment to DEIA - 2023</vt:lpstr>
      <vt:lpstr>Measuring industry commitment to DEIA - 2023</vt:lpstr>
      <vt:lpstr>Measuring industry commitment to DEIA - 2023</vt:lpstr>
      <vt:lpstr>Measuring industry commitment to DEIA - 2023</vt:lpstr>
      <vt:lpstr>PowerPoint Presentation</vt:lpstr>
      <vt:lpstr>PowerPoint Presentation</vt:lpstr>
      <vt:lpstr>PowerPoint Presentation</vt:lpstr>
      <vt:lpstr>Measuring industry commitment to DEIA - 2023</vt:lpstr>
    </vt:vector>
  </TitlesOfParts>
  <Company>Kantara Initiative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Kantara Initiative 2020 Annual General Meeting</dc:title>
  <dc:creator>Colin Wallis</dc:creator>
  <cp:lastModifiedBy>Karyn Bright</cp:lastModifiedBy>
  <cp:revision>627</cp:revision>
  <cp:lastPrinted>2022-07-14T14:34:03Z</cp:lastPrinted>
  <dcterms:created xsi:type="dcterms:W3CDTF">2009-05-06T16:55:56Z</dcterms:created>
  <dcterms:modified xsi:type="dcterms:W3CDTF">2023-11-30T23:01:03Z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1684b1-a5da-4051-9fb4-5631703e02d5_Enabled">
    <vt:lpwstr>True</vt:lpwstr>
  </property>
  <property fmtid="{D5CDD505-2E9C-101B-9397-08002B2CF9AE}" pid="3" name="MSIP_Label_431684b1-a5da-4051-9fb4-5631703e02d5_SiteId">
    <vt:lpwstr>7694d41c-5504-43d9-9e40-cb254ad755ec</vt:lpwstr>
  </property>
  <property fmtid="{D5CDD505-2E9C-101B-9397-08002B2CF9AE}" pid="4" name="MSIP_Label_431684b1-a5da-4051-9fb4-5631703e02d5_Owner">
    <vt:lpwstr>G523335@mph.morpho.com</vt:lpwstr>
  </property>
  <property fmtid="{D5CDD505-2E9C-101B-9397-08002B2CF9AE}" pid="5" name="MSIP_Label_431684b1-a5da-4051-9fb4-5631703e02d5_SetDate">
    <vt:lpwstr>2020-11-30T17:40:19.5918860Z</vt:lpwstr>
  </property>
  <property fmtid="{D5CDD505-2E9C-101B-9397-08002B2CF9AE}" pid="6" name="MSIP_Label_431684b1-a5da-4051-9fb4-5631703e02d5_Name">
    <vt:lpwstr>Public</vt:lpwstr>
  </property>
  <property fmtid="{D5CDD505-2E9C-101B-9397-08002B2CF9AE}" pid="7" name="MSIP_Label_431684b1-a5da-4051-9fb4-5631703e02d5_Application">
    <vt:lpwstr>Microsoft Azure Information Protection</vt:lpwstr>
  </property>
  <property fmtid="{D5CDD505-2E9C-101B-9397-08002B2CF9AE}" pid="8" name="MSIP_Label_431684b1-a5da-4051-9fb4-5631703e02d5_ActionId">
    <vt:lpwstr>43c46096-a37e-4a91-b453-cedf7e86e0c2</vt:lpwstr>
  </property>
  <property fmtid="{D5CDD505-2E9C-101B-9397-08002B2CF9AE}" pid="9" name="MSIP_Label_431684b1-a5da-4051-9fb4-5631703e02d5_Extended_MSFT_Method">
    <vt:lpwstr>Manual</vt:lpwstr>
  </property>
  <property fmtid="{D5CDD505-2E9C-101B-9397-08002B2CF9AE}" pid="10" name="Sensitivity">
    <vt:lpwstr>Public</vt:lpwstr>
  </property>
  <property fmtid="{D5CDD505-2E9C-101B-9397-08002B2CF9AE}" pid="11" name="ContentTypeId">
    <vt:lpwstr>0x0101001D4C94DA21D7164DA0321BC938135AB0</vt:lpwstr>
  </property>
</Properties>
</file>