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6" r:id="rId5"/>
    <p:sldId id="295" r:id="rId6"/>
    <p:sldId id="299" r:id="rId7"/>
    <p:sldId id="298" r:id="rId8"/>
    <p:sldId id="297" r:id="rId9"/>
    <p:sldId id="290" r:id="rId10"/>
    <p:sldId id="296" r:id="rId11"/>
    <p:sldId id="292" r:id="rId12"/>
    <p:sldId id="291" r:id="rId13"/>
    <p:sldId id="293" r:id="rId14"/>
    <p:sldId id="300" r:id="rId15"/>
    <p:sldId id="301" r:id="rId16"/>
    <p:sldId id="30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73" d="100"/>
          <a:sy n="73" d="100"/>
        </p:scale>
        <p:origin x="32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219EA0-D995-4AC9-B60F-595754AF18BC}" type="doc">
      <dgm:prSet loTypeId="urn:microsoft.com/office/officeart/2018/2/layout/IconLabelDescription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5AA90E-DC1A-4A2B-92E7-E29AD0912B34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b="0" i="0"/>
            <a:t>Human to technology governance (human trust and control)​</a:t>
          </a:r>
          <a:endParaRPr lang="en-US"/>
        </a:p>
      </dgm:t>
    </dgm:pt>
    <dgm:pt modelId="{DB4BD9DA-804B-4E11-8FD8-7B477AF27B12}" type="parTrans" cxnId="{F3653A16-84D3-4117-BA83-0473B67C45E0}">
      <dgm:prSet/>
      <dgm:spPr/>
      <dgm:t>
        <a:bodyPr/>
        <a:lstStyle/>
        <a:p>
          <a:endParaRPr lang="en-US"/>
        </a:p>
      </dgm:t>
    </dgm:pt>
    <dgm:pt modelId="{77D42CB5-E368-4EE7-BBF3-C2EA2A92F552}" type="sibTrans" cxnId="{F3653A16-84D3-4117-BA83-0473B67C45E0}">
      <dgm:prSet/>
      <dgm:spPr/>
      <dgm:t>
        <a:bodyPr/>
        <a:lstStyle/>
        <a:p>
          <a:endParaRPr lang="en-US"/>
        </a:p>
      </dgm:t>
    </dgm:pt>
    <dgm:pt modelId="{317B88D1-B8B1-47F5-9044-321DEFCA6F04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b="0" i="0"/>
            <a:t>Requires an inversion of the present situation</a:t>
          </a:r>
          <a:endParaRPr lang="en-US"/>
        </a:p>
      </dgm:t>
    </dgm:pt>
    <dgm:pt modelId="{7631F286-49D0-44E7-9AA5-1695BCAE971A}" type="parTrans" cxnId="{B411F6D1-7871-43F8-95C9-564F10EE675F}">
      <dgm:prSet/>
      <dgm:spPr/>
      <dgm:t>
        <a:bodyPr/>
        <a:lstStyle/>
        <a:p>
          <a:endParaRPr lang="en-US"/>
        </a:p>
      </dgm:t>
    </dgm:pt>
    <dgm:pt modelId="{15DEACB1-898F-4D29-BAAC-4829F30ED349}" type="sibTrans" cxnId="{B411F6D1-7871-43F8-95C9-564F10EE675F}">
      <dgm:prSet/>
      <dgm:spPr/>
      <dgm:t>
        <a:bodyPr/>
        <a:lstStyle/>
        <a:p>
          <a:endParaRPr lang="en-US"/>
        </a:p>
      </dgm:t>
    </dgm:pt>
    <dgm:pt modelId="{0477FD0E-C545-4032-8CFB-B681B5A0FC1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/>
            <a:t>Security/surveillance technology -&gt; human abuse</a:t>
          </a:r>
          <a:endParaRPr lang="en-US"/>
        </a:p>
      </dgm:t>
    </dgm:pt>
    <dgm:pt modelId="{9B3D6F5D-D65A-4290-B9D6-E4289B7A5672}" type="parTrans" cxnId="{55C90AC6-E3CE-4F78-A51E-5ECC738BDFBD}">
      <dgm:prSet/>
      <dgm:spPr/>
      <dgm:t>
        <a:bodyPr/>
        <a:lstStyle/>
        <a:p>
          <a:endParaRPr lang="en-US"/>
        </a:p>
      </dgm:t>
    </dgm:pt>
    <dgm:pt modelId="{FB963F40-8F60-4322-B65C-484D3E269740}" type="sibTrans" cxnId="{55C90AC6-E3CE-4F78-A51E-5ECC738BDFBD}">
      <dgm:prSet/>
      <dgm:spPr/>
      <dgm:t>
        <a:bodyPr/>
        <a:lstStyle/>
        <a:p>
          <a:endParaRPr lang="en-US"/>
        </a:p>
      </dgm:t>
    </dgm:pt>
    <dgm:pt modelId="{51847281-2179-46A1-8364-8570CF53E80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H</a:t>
          </a:r>
          <a:r>
            <a:rPr lang="en-US" b="0" i="0"/>
            <a:t>uman uses -&gt; security/surveillance technology utility</a:t>
          </a:r>
          <a:br>
            <a:rPr lang="en-US" b="0" i="0"/>
          </a:br>
          <a:endParaRPr lang="en-US"/>
        </a:p>
      </dgm:t>
    </dgm:pt>
    <dgm:pt modelId="{0A7071E8-DEA0-45EA-8689-6F9A11E37098}" type="parTrans" cxnId="{6A3A7DCC-2885-4FA0-A445-CF68E5AD6AC4}">
      <dgm:prSet/>
      <dgm:spPr/>
      <dgm:t>
        <a:bodyPr/>
        <a:lstStyle/>
        <a:p>
          <a:endParaRPr lang="en-US"/>
        </a:p>
      </dgm:t>
    </dgm:pt>
    <dgm:pt modelId="{CC20A51F-59B9-489B-92D2-66495C26EF80}" type="sibTrans" cxnId="{6A3A7DCC-2885-4FA0-A445-CF68E5AD6AC4}">
      <dgm:prSet/>
      <dgm:spPr/>
      <dgm:t>
        <a:bodyPr/>
        <a:lstStyle/>
        <a:p>
          <a:endParaRPr lang="en-US"/>
        </a:p>
      </dgm:t>
    </dgm:pt>
    <dgm:pt modelId="{66A87FB6-FABA-4050-975D-E7ED30456735}" type="pres">
      <dgm:prSet presAssocID="{C7219EA0-D995-4AC9-B60F-595754AF18BC}" presName="root" presStyleCnt="0">
        <dgm:presLayoutVars>
          <dgm:dir/>
          <dgm:resizeHandles val="exact"/>
        </dgm:presLayoutVars>
      </dgm:prSet>
      <dgm:spPr/>
    </dgm:pt>
    <dgm:pt modelId="{1F0FAC37-2468-43D4-9B46-54E31170D89C}" type="pres">
      <dgm:prSet presAssocID="{0C5AA90E-DC1A-4A2B-92E7-E29AD0912B34}" presName="compNode" presStyleCnt="0"/>
      <dgm:spPr/>
    </dgm:pt>
    <dgm:pt modelId="{B8D8DBB9-76C6-4FA9-AE15-6024B0F2F03D}" type="pres">
      <dgm:prSet presAssocID="{0C5AA90E-DC1A-4A2B-92E7-E29AD0912B34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ycle with People"/>
        </a:ext>
      </dgm:extLst>
    </dgm:pt>
    <dgm:pt modelId="{3CE35783-5AA0-4B33-BBD9-CB4DE96C5C09}" type="pres">
      <dgm:prSet presAssocID="{0C5AA90E-DC1A-4A2B-92E7-E29AD0912B34}" presName="iconSpace" presStyleCnt="0"/>
      <dgm:spPr/>
    </dgm:pt>
    <dgm:pt modelId="{DEE8F1CF-B962-4621-B119-55C5227C4411}" type="pres">
      <dgm:prSet presAssocID="{0C5AA90E-DC1A-4A2B-92E7-E29AD0912B34}" presName="parTx" presStyleLbl="revTx" presStyleIdx="0" presStyleCnt="4">
        <dgm:presLayoutVars>
          <dgm:chMax val="0"/>
          <dgm:chPref val="0"/>
        </dgm:presLayoutVars>
      </dgm:prSet>
      <dgm:spPr/>
    </dgm:pt>
    <dgm:pt modelId="{00540F8A-CE87-459D-89D0-66BD18ED2D63}" type="pres">
      <dgm:prSet presAssocID="{0C5AA90E-DC1A-4A2B-92E7-E29AD0912B34}" presName="txSpace" presStyleCnt="0"/>
      <dgm:spPr/>
    </dgm:pt>
    <dgm:pt modelId="{B034A482-289D-4B23-AED7-E8FD1E4C3029}" type="pres">
      <dgm:prSet presAssocID="{0C5AA90E-DC1A-4A2B-92E7-E29AD0912B34}" presName="desTx" presStyleLbl="revTx" presStyleIdx="1" presStyleCnt="4">
        <dgm:presLayoutVars/>
      </dgm:prSet>
      <dgm:spPr/>
    </dgm:pt>
    <dgm:pt modelId="{B81BA850-B282-423B-AD65-9F4C46645EEE}" type="pres">
      <dgm:prSet presAssocID="{77D42CB5-E368-4EE7-BBF3-C2EA2A92F552}" presName="sibTrans" presStyleCnt="0"/>
      <dgm:spPr/>
    </dgm:pt>
    <dgm:pt modelId="{BAE4AF6A-7F1D-4B58-97BE-1DDA269BCA4D}" type="pres">
      <dgm:prSet presAssocID="{317B88D1-B8B1-47F5-9044-321DEFCA6F04}" presName="compNode" presStyleCnt="0"/>
      <dgm:spPr/>
    </dgm:pt>
    <dgm:pt modelId="{E84E1136-F418-4C21-9E57-5804DE028518}" type="pres">
      <dgm:prSet presAssocID="{317B88D1-B8B1-47F5-9044-321DEFCA6F04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ecurity Camera"/>
        </a:ext>
      </dgm:extLst>
    </dgm:pt>
    <dgm:pt modelId="{0E9F1049-9FA2-4A85-A830-5263414A8A84}" type="pres">
      <dgm:prSet presAssocID="{317B88D1-B8B1-47F5-9044-321DEFCA6F04}" presName="iconSpace" presStyleCnt="0"/>
      <dgm:spPr/>
    </dgm:pt>
    <dgm:pt modelId="{259A091C-CB74-4CC7-9047-E19F7FFFE19C}" type="pres">
      <dgm:prSet presAssocID="{317B88D1-B8B1-47F5-9044-321DEFCA6F04}" presName="parTx" presStyleLbl="revTx" presStyleIdx="2" presStyleCnt="4">
        <dgm:presLayoutVars>
          <dgm:chMax val="0"/>
          <dgm:chPref val="0"/>
        </dgm:presLayoutVars>
      </dgm:prSet>
      <dgm:spPr/>
    </dgm:pt>
    <dgm:pt modelId="{CAF9361A-395D-4728-8843-8851E81CC47F}" type="pres">
      <dgm:prSet presAssocID="{317B88D1-B8B1-47F5-9044-321DEFCA6F04}" presName="txSpace" presStyleCnt="0"/>
      <dgm:spPr/>
    </dgm:pt>
    <dgm:pt modelId="{1FF6A7B9-FB7C-492E-A391-ADC09882CE24}" type="pres">
      <dgm:prSet presAssocID="{317B88D1-B8B1-47F5-9044-321DEFCA6F04}" presName="desTx" presStyleLbl="revTx" presStyleIdx="3" presStyleCnt="4">
        <dgm:presLayoutVars/>
      </dgm:prSet>
      <dgm:spPr/>
    </dgm:pt>
  </dgm:ptLst>
  <dgm:cxnLst>
    <dgm:cxn modelId="{F3653A16-84D3-4117-BA83-0473B67C45E0}" srcId="{C7219EA0-D995-4AC9-B60F-595754AF18BC}" destId="{0C5AA90E-DC1A-4A2B-92E7-E29AD0912B34}" srcOrd="0" destOrd="0" parTransId="{DB4BD9DA-804B-4E11-8FD8-7B477AF27B12}" sibTransId="{77D42CB5-E368-4EE7-BBF3-C2EA2A92F552}"/>
    <dgm:cxn modelId="{31098C6B-F15E-4A3C-8097-6DE403E8566F}" type="presOf" srcId="{317B88D1-B8B1-47F5-9044-321DEFCA6F04}" destId="{259A091C-CB74-4CC7-9047-E19F7FFFE19C}" srcOrd="0" destOrd="0" presId="urn:microsoft.com/office/officeart/2018/2/layout/IconLabelDescriptionList"/>
    <dgm:cxn modelId="{FA2AF258-4FAE-4E96-BA12-C0BAB5FD7B84}" type="presOf" srcId="{C7219EA0-D995-4AC9-B60F-595754AF18BC}" destId="{66A87FB6-FABA-4050-975D-E7ED30456735}" srcOrd="0" destOrd="0" presId="urn:microsoft.com/office/officeart/2018/2/layout/IconLabelDescriptionList"/>
    <dgm:cxn modelId="{502DF499-9622-4E32-862C-9D4B93BAEE48}" type="presOf" srcId="{51847281-2179-46A1-8364-8570CF53E809}" destId="{1FF6A7B9-FB7C-492E-A391-ADC09882CE24}" srcOrd="0" destOrd="1" presId="urn:microsoft.com/office/officeart/2018/2/layout/IconLabelDescriptionList"/>
    <dgm:cxn modelId="{6C7E26A0-2A27-49B7-946E-F152BF213D39}" type="presOf" srcId="{0477FD0E-C545-4032-8CFB-B681B5A0FC15}" destId="{1FF6A7B9-FB7C-492E-A391-ADC09882CE24}" srcOrd="0" destOrd="0" presId="urn:microsoft.com/office/officeart/2018/2/layout/IconLabelDescriptionList"/>
    <dgm:cxn modelId="{55C90AC6-E3CE-4F78-A51E-5ECC738BDFBD}" srcId="{317B88D1-B8B1-47F5-9044-321DEFCA6F04}" destId="{0477FD0E-C545-4032-8CFB-B681B5A0FC15}" srcOrd="0" destOrd="0" parTransId="{9B3D6F5D-D65A-4290-B9D6-E4289B7A5672}" sibTransId="{FB963F40-8F60-4322-B65C-484D3E269740}"/>
    <dgm:cxn modelId="{F9FE72C8-52FE-4A09-B83C-D2BED97F76CC}" type="presOf" srcId="{0C5AA90E-DC1A-4A2B-92E7-E29AD0912B34}" destId="{DEE8F1CF-B962-4621-B119-55C5227C4411}" srcOrd="0" destOrd="0" presId="urn:microsoft.com/office/officeart/2018/2/layout/IconLabelDescriptionList"/>
    <dgm:cxn modelId="{6A3A7DCC-2885-4FA0-A445-CF68E5AD6AC4}" srcId="{317B88D1-B8B1-47F5-9044-321DEFCA6F04}" destId="{51847281-2179-46A1-8364-8570CF53E809}" srcOrd="1" destOrd="0" parTransId="{0A7071E8-DEA0-45EA-8689-6F9A11E37098}" sibTransId="{CC20A51F-59B9-489B-92D2-66495C26EF80}"/>
    <dgm:cxn modelId="{B411F6D1-7871-43F8-95C9-564F10EE675F}" srcId="{C7219EA0-D995-4AC9-B60F-595754AF18BC}" destId="{317B88D1-B8B1-47F5-9044-321DEFCA6F04}" srcOrd="1" destOrd="0" parTransId="{7631F286-49D0-44E7-9AA5-1695BCAE971A}" sibTransId="{15DEACB1-898F-4D29-BAAC-4829F30ED349}"/>
    <dgm:cxn modelId="{011466F9-3C76-41E0-9D56-6C99A56D016A}" type="presParOf" srcId="{66A87FB6-FABA-4050-975D-E7ED30456735}" destId="{1F0FAC37-2468-43D4-9B46-54E31170D89C}" srcOrd="0" destOrd="0" presId="urn:microsoft.com/office/officeart/2018/2/layout/IconLabelDescriptionList"/>
    <dgm:cxn modelId="{869073AD-9177-4C54-97DD-E436EA7A267A}" type="presParOf" srcId="{1F0FAC37-2468-43D4-9B46-54E31170D89C}" destId="{B8D8DBB9-76C6-4FA9-AE15-6024B0F2F03D}" srcOrd="0" destOrd="0" presId="urn:microsoft.com/office/officeart/2018/2/layout/IconLabelDescriptionList"/>
    <dgm:cxn modelId="{65651AD5-43EE-46E7-A4D8-2DC6C4450D30}" type="presParOf" srcId="{1F0FAC37-2468-43D4-9B46-54E31170D89C}" destId="{3CE35783-5AA0-4B33-BBD9-CB4DE96C5C09}" srcOrd="1" destOrd="0" presId="urn:microsoft.com/office/officeart/2018/2/layout/IconLabelDescriptionList"/>
    <dgm:cxn modelId="{C1D7EA4B-0320-4244-AC20-A601B4C4FA92}" type="presParOf" srcId="{1F0FAC37-2468-43D4-9B46-54E31170D89C}" destId="{DEE8F1CF-B962-4621-B119-55C5227C4411}" srcOrd="2" destOrd="0" presId="urn:microsoft.com/office/officeart/2018/2/layout/IconLabelDescriptionList"/>
    <dgm:cxn modelId="{0EE2B602-EC52-4D35-9F6D-A7CE5581A0D0}" type="presParOf" srcId="{1F0FAC37-2468-43D4-9B46-54E31170D89C}" destId="{00540F8A-CE87-459D-89D0-66BD18ED2D63}" srcOrd="3" destOrd="0" presId="urn:microsoft.com/office/officeart/2018/2/layout/IconLabelDescriptionList"/>
    <dgm:cxn modelId="{E0AD8F20-3747-4502-A8E4-6BA89A904F13}" type="presParOf" srcId="{1F0FAC37-2468-43D4-9B46-54E31170D89C}" destId="{B034A482-289D-4B23-AED7-E8FD1E4C3029}" srcOrd="4" destOrd="0" presId="urn:microsoft.com/office/officeart/2018/2/layout/IconLabelDescriptionList"/>
    <dgm:cxn modelId="{C9237C23-3737-4F5C-804B-CD3B334B5029}" type="presParOf" srcId="{66A87FB6-FABA-4050-975D-E7ED30456735}" destId="{B81BA850-B282-423B-AD65-9F4C46645EEE}" srcOrd="1" destOrd="0" presId="urn:microsoft.com/office/officeart/2018/2/layout/IconLabelDescriptionList"/>
    <dgm:cxn modelId="{1A61CCA2-A3DE-476F-BFE6-9FA6B3B28D4B}" type="presParOf" srcId="{66A87FB6-FABA-4050-975D-E7ED30456735}" destId="{BAE4AF6A-7F1D-4B58-97BE-1DDA269BCA4D}" srcOrd="2" destOrd="0" presId="urn:microsoft.com/office/officeart/2018/2/layout/IconLabelDescriptionList"/>
    <dgm:cxn modelId="{9B476287-D20D-4E1D-AB9D-CB07181CBD6C}" type="presParOf" srcId="{BAE4AF6A-7F1D-4B58-97BE-1DDA269BCA4D}" destId="{E84E1136-F418-4C21-9E57-5804DE028518}" srcOrd="0" destOrd="0" presId="urn:microsoft.com/office/officeart/2018/2/layout/IconLabelDescriptionList"/>
    <dgm:cxn modelId="{B89891E7-B54C-46E2-ADEB-4299A55D823A}" type="presParOf" srcId="{BAE4AF6A-7F1D-4B58-97BE-1DDA269BCA4D}" destId="{0E9F1049-9FA2-4A85-A830-5263414A8A84}" srcOrd="1" destOrd="0" presId="urn:microsoft.com/office/officeart/2018/2/layout/IconLabelDescriptionList"/>
    <dgm:cxn modelId="{3F793BB4-7193-4A60-A78E-0D220B2B9267}" type="presParOf" srcId="{BAE4AF6A-7F1D-4B58-97BE-1DDA269BCA4D}" destId="{259A091C-CB74-4CC7-9047-E19F7FFFE19C}" srcOrd="2" destOrd="0" presId="urn:microsoft.com/office/officeart/2018/2/layout/IconLabelDescriptionList"/>
    <dgm:cxn modelId="{E886BE18-997D-4418-B364-1D46301C0D35}" type="presParOf" srcId="{BAE4AF6A-7F1D-4B58-97BE-1DDA269BCA4D}" destId="{CAF9361A-395D-4728-8843-8851E81CC47F}" srcOrd="3" destOrd="0" presId="urn:microsoft.com/office/officeart/2018/2/layout/IconLabelDescriptionList"/>
    <dgm:cxn modelId="{007C3514-4BF6-4DA7-8160-10D1D205FAE2}" type="presParOf" srcId="{BAE4AF6A-7F1D-4B58-97BE-1DDA269BCA4D}" destId="{1FF6A7B9-FB7C-492E-A391-ADC09882CE24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1A1C7FA-B67D-4521-AC61-4C39AE218551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970A3BA-34AB-467F-B143-AC04EDDC771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Notice is captured in a Receipt</a:t>
          </a:r>
        </a:p>
      </dgm:t>
    </dgm:pt>
    <dgm:pt modelId="{E235E5A6-B4E6-495B-B443-295C4220FD02}" type="parTrans" cxnId="{43E60A42-482F-4C4C-8647-BE76755C1B29}">
      <dgm:prSet/>
      <dgm:spPr/>
      <dgm:t>
        <a:bodyPr/>
        <a:lstStyle/>
        <a:p>
          <a:endParaRPr lang="en-US"/>
        </a:p>
      </dgm:t>
    </dgm:pt>
    <dgm:pt modelId="{3CF35AB1-1A9E-4D57-8152-CEB34280AC48}" type="sibTrans" cxnId="{43E60A42-482F-4C4C-8647-BE76755C1B29}">
      <dgm:prSet/>
      <dgm:spPr/>
      <dgm:t>
        <a:bodyPr/>
        <a:lstStyle/>
        <a:p>
          <a:endParaRPr lang="en-US"/>
        </a:p>
      </dgm:t>
    </dgm:pt>
    <dgm:pt modelId="{C132E42E-D0C1-491A-812E-7D93A3C326F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This is used to create a 2 Factor Notice (2FN) w/ optional Cyber Notary </a:t>
          </a:r>
        </a:p>
      </dgm:t>
    </dgm:pt>
    <dgm:pt modelId="{CEF61F0C-ACC0-4D38-A333-1329F3F46338}" type="parTrans" cxnId="{BB409E58-019B-4F13-ACBF-7E4C94E1E13E}">
      <dgm:prSet/>
      <dgm:spPr/>
      <dgm:t>
        <a:bodyPr/>
        <a:lstStyle/>
        <a:p>
          <a:endParaRPr lang="en-US"/>
        </a:p>
      </dgm:t>
    </dgm:pt>
    <dgm:pt modelId="{8504BEF0-E64D-4124-89DC-0E2F9B033C7F}" type="sibTrans" cxnId="{BB409E58-019B-4F13-ACBF-7E4C94E1E13E}">
      <dgm:prSet/>
      <dgm:spPr/>
      <dgm:t>
        <a:bodyPr/>
        <a:lstStyle/>
        <a:p>
          <a:endParaRPr lang="en-US"/>
        </a:p>
      </dgm:t>
    </dgm:pt>
    <dgm:pt modelId="{41F6FC15-EBF8-44A9-AD0F-7491A38EA17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Notice of Risk</a:t>
          </a:r>
        </a:p>
      </dgm:t>
    </dgm:pt>
    <dgm:pt modelId="{C35EF3D4-4439-4AEE-87BF-CAB5F3B3C07F}" type="parTrans" cxnId="{A6F2449B-F3AF-439C-8CE4-C998553A31CE}">
      <dgm:prSet/>
      <dgm:spPr/>
      <dgm:t>
        <a:bodyPr/>
        <a:lstStyle/>
        <a:p>
          <a:endParaRPr lang="en-US"/>
        </a:p>
      </dgm:t>
    </dgm:pt>
    <dgm:pt modelId="{27FD3242-84C2-4F64-AA8C-B66A876BCED8}" type="sibTrans" cxnId="{A6F2449B-F3AF-439C-8CE4-C998553A31CE}">
      <dgm:prSet/>
      <dgm:spPr/>
      <dgm:t>
        <a:bodyPr/>
        <a:lstStyle/>
        <a:p>
          <a:endParaRPr lang="en-US"/>
        </a:p>
      </dgm:t>
    </dgm:pt>
    <dgm:pt modelId="{FEB8DB5E-269D-4B55-80D0-6CF441F3E36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Proof of Notice</a:t>
          </a:r>
        </a:p>
      </dgm:t>
    </dgm:pt>
    <dgm:pt modelId="{5C9EEAC2-B51B-4E77-BD67-461327299B9F}" type="parTrans" cxnId="{5679C4DE-DFD5-4AB9-B839-AA55F9DC9804}">
      <dgm:prSet/>
      <dgm:spPr/>
      <dgm:t>
        <a:bodyPr/>
        <a:lstStyle/>
        <a:p>
          <a:endParaRPr lang="en-US"/>
        </a:p>
      </dgm:t>
    </dgm:pt>
    <dgm:pt modelId="{7BC351DF-218C-4875-9999-6CF9B2E4BAD0}" type="sibTrans" cxnId="{5679C4DE-DFD5-4AB9-B839-AA55F9DC9804}">
      <dgm:prSet/>
      <dgm:spPr/>
      <dgm:t>
        <a:bodyPr/>
        <a:lstStyle/>
        <a:p>
          <a:endParaRPr lang="en-US"/>
        </a:p>
      </dgm:t>
    </dgm:pt>
    <dgm:pt modelId="{6F201673-D631-44CD-9463-00884FFACE4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The is used to create a Record and Relationship that can have a Digital Twin</a:t>
          </a:r>
        </a:p>
      </dgm:t>
    </dgm:pt>
    <dgm:pt modelId="{70B549EA-A15C-4BFB-9824-88197AE98926}" type="parTrans" cxnId="{B7DA4DB5-2231-4F29-8AD3-F86604D73C95}">
      <dgm:prSet/>
      <dgm:spPr/>
      <dgm:t>
        <a:bodyPr/>
        <a:lstStyle/>
        <a:p>
          <a:endParaRPr lang="en-US"/>
        </a:p>
      </dgm:t>
    </dgm:pt>
    <dgm:pt modelId="{76ABD789-D10A-41F6-A1DA-4172B906DCC5}" type="sibTrans" cxnId="{B7DA4DB5-2231-4F29-8AD3-F86604D73C95}">
      <dgm:prSet/>
      <dgm:spPr/>
      <dgm:t>
        <a:bodyPr/>
        <a:lstStyle/>
        <a:p>
          <a:endParaRPr lang="en-US"/>
        </a:p>
      </dgm:t>
    </dgm:pt>
    <dgm:pt modelId="{6DAA9D5E-C67C-4B8E-AD01-9916879FFA7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 Consent Receipt is generated and added to the Record (RoPA) to Govern processing (Access)</a:t>
          </a:r>
        </a:p>
      </dgm:t>
    </dgm:pt>
    <dgm:pt modelId="{513B5B2A-EAD1-40E5-94D0-9690A66EFF68}" type="parTrans" cxnId="{2949E248-355B-44AC-B637-15AA1D54674A}">
      <dgm:prSet/>
      <dgm:spPr/>
      <dgm:t>
        <a:bodyPr/>
        <a:lstStyle/>
        <a:p>
          <a:endParaRPr lang="en-US"/>
        </a:p>
      </dgm:t>
    </dgm:pt>
    <dgm:pt modelId="{A1B08FC5-A5B1-4C14-BE13-504A21F192F0}" type="sibTrans" cxnId="{2949E248-355B-44AC-B637-15AA1D54674A}">
      <dgm:prSet/>
      <dgm:spPr/>
      <dgm:t>
        <a:bodyPr/>
        <a:lstStyle/>
        <a:p>
          <a:endParaRPr lang="en-US"/>
        </a:p>
      </dgm:t>
    </dgm:pt>
    <dgm:pt modelId="{E31776AA-DFE3-4B7E-BF6E-0AC6793FD55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Does not require identification of the Person/PII Principal/Data Subject</a:t>
          </a:r>
        </a:p>
      </dgm:t>
    </dgm:pt>
    <dgm:pt modelId="{F1F730EF-AB2C-4277-BBF5-4E07845B01DB}" type="parTrans" cxnId="{EF3DFB56-4645-466A-A96F-68D261BA1877}">
      <dgm:prSet/>
      <dgm:spPr/>
      <dgm:t>
        <a:bodyPr/>
        <a:lstStyle/>
        <a:p>
          <a:endParaRPr lang="en-US"/>
        </a:p>
      </dgm:t>
    </dgm:pt>
    <dgm:pt modelId="{A989C02A-1DF3-4F2A-A34D-B29C85289D1C}" type="sibTrans" cxnId="{EF3DFB56-4645-466A-A96F-68D261BA1877}">
      <dgm:prSet/>
      <dgm:spPr/>
      <dgm:t>
        <a:bodyPr/>
        <a:lstStyle/>
        <a:p>
          <a:endParaRPr lang="en-US"/>
        </a:p>
      </dgm:t>
    </dgm:pt>
    <dgm:pt modelId="{9722687D-91D3-4FD2-A535-D181EB568B72}" type="pres">
      <dgm:prSet presAssocID="{81A1C7FA-B67D-4521-AC61-4C39AE218551}" presName="root" presStyleCnt="0">
        <dgm:presLayoutVars>
          <dgm:dir/>
          <dgm:resizeHandles val="exact"/>
        </dgm:presLayoutVars>
      </dgm:prSet>
      <dgm:spPr/>
    </dgm:pt>
    <dgm:pt modelId="{A1F300AE-6DB4-47B5-97ED-66D9D4E73539}" type="pres">
      <dgm:prSet presAssocID="{A970A3BA-34AB-467F-B143-AC04EDDC7714}" presName="compNode" presStyleCnt="0"/>
      <dgm:spPr/>
    </dgm:pt>
    <dgm:pt modelId="{42BA43B5-E238-409D-B71F-9580CDD45266}" type="pres">
      <dgm:prSet presAssocID="{A970A3BA-34AB-467F-B143-AC04EDDC7714}" presName="bgRect" presStyleLbl="bgShp" presStyleIdx="0" presStyleCnt="4"/>
      <dgm:spPr/>
    </dgm:pt>
    <dgm:pt modelId="{6D2C4FD7-B0B7-4B27-AA18-F98113804CD8}" type="pres">
      <dgm:prSet presAssocID="{A970A3BA-34AB-467F-B143-AC04EDDC7714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Open envelope"/>
        </a:ext>
      </dgm:extLst>
    </dgm:pt>
    <dgm:pt modelId="{2275F966-89EC-4238-A79B-C7125A6D3F4A}" type="pres">
      <dgm:prSet presAssocID="{A970A3BA-34AB-467F-B143-AC04EDDC7714}" presName="spaceRect" presStyleCnt="0"/>
      <dgm:spPr/>
    </dgm:pt>
    <dgm:pt modelId="{F41BCB46-E2EB-420B-927F-2E9A43AFC06C}" type="pres">
      <dgm:prSet presAssocID="{A970A3BA-34AB-467F-B143-AC04EDDC7714}" presName="parTx" presStyleLbl="revTx" presStyleIdx="0" presStyleCnt="6">
        <dgm:presLayoutVars>
          <dgm:chMax val="0"/>
          <dgm:chPref val="0"/>
        </dgm:presLayoutVars>
      </dgm:prSet>
      <dgm:spPr/>
    </dgm:pt>
    <dgm:pt modelId="{CF88442A-3BF2-4D33-901A-AA68C2FDE20F}" type="pres">
      <dgm:prSet presAssocID="{3CF35AB1-1A9E-4D57-8152-CEB34280AC48}" presName="sibTrans" presStyleCnt="0"/>
      <dgm:spPr/>
    </dgm:pt>
    <dgm:pt modelId="{D15184D7-00AB-4662-9DFA-4A8AF036486A}" type="pres">
      <dgm:prSet presAssocID="{C132E42E-D0C1-491A-812E-7D93A3C326F3}" presName="compNode" presStyleCnt="0"/>
      <dgm:spPr/>
    </dgm:pt>
    <dgm:pt modelId="{F7630385-4A8E-415C-95D6-A042FA064939}" type="pres">
      <dgm:prSet presAssocID="{C132E42E-D0C1-491A-812E-7D93A3C326F3}" presName="bgRect" presStyleLbl="bgShp" presStyleIdx="1" presStyleCnt="4"/>
      <dgm:spPr/>
    </dgm:pt>
    <dgm:pt modelId="{66D5D5B6-4A73-4789-A683-3F2D92A71946}" type="pres">
      <dgm:prSet presAssocID="{C132E42E-D0C1-491A-812E-7D93A3C326F3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mployee Badge"/>
        </a:ext>
      </dgm:extLst>
    </dgm:pt>
    <dgm:pt modelId="{8167E8EF-B7B9-4799-AD25-AF7FD053694F}" type="pres">
      <dgm:prSet presAssocID="{C132E42E-D0C1-491A-812E-7D93A3C326F3}" presName="spaceRect" presStyleCnt="0"/>
      <dgm:spPr/>
    </dgm:pt>
    <dgm:pt modelId="{9625F51A-F395-4A36-8E08-53F16AEE4C0C}" type="pres">
      <dgm:prSet presAssocID="{C132E42E-D0C1-491A-812E-7D93A3C326F3}" presName="parTx" presStyleLbl="revTx" presStyleIdx="1" presStyleCnt="6">
        <dgm:presLayoutVars>
          <dgm:chMax val="0"/>
          <dgm:chPref val="0"/>
        </dgm:presLayoutVars>
      </dgm:prSet>
      <dgm:spPr/>
    </dgm:pt>
    <dgm:pt modelId="{2D4363C2-3F33-4C12-ABA8-3372E78DE2F0}" type="pres">
      <dgm:prSet presAssocID="{C132E42E-D0C1-491A-812E-7D93A3C326F3}" presName="desTx" presStyleLbl="revTx" presStyleIdx="2" presStyleCnt="6">
        <dgm:presLayoutVars/>
      </dgm:prSet>
      <dgm:spPr/>
    </dgm:pt>
    <dgm:pt modelId="{A9FF1BFC-EF4C-4625-8368-7905DF636B18}" type="pres">
      <dgm:prSet presAssocID="{8504BEF0-E64D-4124-89DC-0E2F9B033C7F}" presName="sibTrans" presStyleCnt="0"/>
      <dgm:spPr/>
    </dgm:pt>
    <dgm:pt modelId="{86FC7BA5-A38E-421D-BA59-958D01A7EA5D}" type="pres">
      <dgm:prSet presAssocID="{6F201673-D631-44CD-9463-00884FFACE45}" presName="compNode" presStyleCnt="0"/>
      <dgm:spPr/>
    </dgm:pt>
    <dgm:pt modelId="{FDDDFEB2-06CA-486C-B616-4446A635A4EF}" type="pres">
      <dgm:prSet presAssocID="{6F201673-D631-44CD-9463-00884FFACE45}" presName="bgRect" presStyleLbl="bgShp" presStyleIdx="2" presStyleCnt="4"/>
      <dgm:spPr/>
    </dgm:pt>
    <dgm:pt modelId="{67B4F26E-819F-49D2-B7A0-A8CCCD88C9E4}" type="pres">
      <dgm:prSet presAssocID="{6F201673-D631-44CD-9463-00884FFACE45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atabase"/>
        </a:ext>
      </dgm:extLst>
    </dgm:pt>
    <dgm:pt modelId="{2293BADD-10B6-43ED-AD84-05480FD68B74}" type="pres">
      <dgm:prSet presAssocID="{6F201673-D631-44CD-9463-00884FFACE45}" presName="spaceRect" presStyleCnt="0"/>
      <dgm:spPr/>
    </dgm:pt>
    <dgm:pt modelId="{D647D00E-A719-45C4-9C35-0FA0D480DEE4}" type="pres">
      <dgm:prSet presAssocID="{6F201673-D631-44CD-9463-00884FFACE45}" presName="parTx" presStyleLbl="revTx" presStyleIdx="3" presStyleCnt="6">
        <dgm:presLayoutVars>
          <dgm:chMax val="0"/>
          <dgm:chPref val="0"/>
        </dgm:presLayoutVars>
      </dgm:prSet>
      <dgm:spPr/>
    </dgm:pt>
    <dgm:pt modelId="{E5EAC3D1-589D-4F00-92F9-5AA112718F18}" type="pres">
      <dgm:prSet presAssocID="{76ABD789-D10A-41F6-A1DA-4172B906DCC5}" presName="sibTrans" presStyleCnt="0"/>
      <dgm:spPr/>
    </dgm:pt>
    <dgm:pt modelId="{54299ED3-4C5B-47C9-B844-8794E0072F1A}" type="pres">
      <dgm:prSet presAssocID="{6DAA9D5E-C67C-4B8E-AD01-9916879FFA7A}" presName="compNode" presStyleCnt="0"/>
      <dgm:spPr/>
    </dgm:pt>
    <dgm:pt modelId="{36602F0C-0610-4E47-AF23-03293CD2735A}" type="pres">
      <dgm:prSet presAssocID="{6DAA9D5E-C67C-4B8E-AD01-9916879FFA7A}" presName="bgRect" presStyleLbl="bgShp" presStyleIdx="3" presStyleCnt="4"/>
      <dgm:spPr/>
    </dgm:pt>
    <dgm:pt modelId="{97C169C5-F374-4FDF-B445-18B0745DB949}" type="pres">
      <dgm:prSet presAssocID="{6DAA9D5E-C67C-4B8E-AD01-9916879FFA7A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ntract"/>
        </a:ext>
      </dgm:extLst>
    </dgm:pt>
    <dgm:pt modelId="{E09905A9-F108-4AFB-96F8-A547BF0A1E21}" type="pres">
      <dgm:prSet presAssocID="{6DAA9D5E-C67C-4B8E-AD01-9916879FFA7A}" presName="spaceRect" presStyleCnt="0"/>
      <dgm:spPr/>
    </dgm:pt>
    <dgm:pt modelId="{CA77EC1D-0BCD-478E-ADE1-B0465DD67125}" type="pres">
      <dgm:prSet presAssocID="{6DAA9D5E-C67C-4B8E-AD01-9916879FFA7A}" presName="parTx" presStyleLbl="revTx" presStyleIdx="4" presStyleCnt="6">
        <dgm:presLayoutVars>
          <dgm:chMax val="0"/>
          <dgm:chPref val="0"/>
        </dgm:presLayoutVars>
      </dgm:prSet>
      <dgm:spPr/>
    </dgm:pt>
    <dgm:pt modelId="{11A84481-F48B-4BEF-81AD-B1FC6A63A639}" type="pres">
      <dgm:prSet presAssocID="{6DAA9D5E-C67C-4B8E-AD01-9916879FFA7A}" presName="desTx" presStyleLbl="revTx" presStyleIdx="5" presStyleCnt="6">
        <dgm:presLayoutVars/>
      </dgm:prSet>
      <dgm:spPr/>
    </dgm:pt>
  </dgm:ptLst>
  <dgm:cxnLst>
    <dgm:cxn modelId="{9FE6DD31-5D07-4717-82B8-27AECA66504D}" type="presOf" srcId="{A970A3BA-34AB-467F-B143-AC04EDDC7714}" destId="{F41BCB46-E2EB-420B-927F-2E9A43AFC06C}" srcOrd="0" destOrd="0" presId="urn:microsoft.com/office/officeart/2018/2/layout/IconVerticalSolidList"/>
    <dgm:cxn modelId="{9F059B41-1BCD-4521-8605-3118E7F98786}" type="presOf" srcId="{6F201673-D631-44CD-9463-00884FFACE45}" destId="{D647D00E-A719-45C4-9C35-0FA0D480DEE4}" srcOrd="0" destOrd="0" presId="urn:microsoft.com/office/officeart/2018/2/layout/IconVerticalSolidList"/>
    <dgm:cxn modelId="{43E60A42-482F-4C4C-8647-BE76755C1B29}" srcId="{81A1C7FA-B67D-4521-AC61-4C39AE218551}" destId="{A970A3BA-34AB-467F-B143-AC04EDDC7714}" srcOrd="0" destOrd="0" parTransId="{E235E5A6-B4E6-495B-B443-295C4220FD02}" sibTransId="{3CF35AB1-1A9E-4D57-8152-CEB34280AC48}"/>
    <dgm:cxn modelId="{2949E248-355B-44AC-B637-15AA1D54674A}" srcId="{81A1C7FA-B67D-4521-AC61-4C39AE218551}" destId="{6DAA9D5E-C67C-4B8E-AD01-9916879FFA7A}" srcOrd="3" destOrd="0" parTransId="{513B5B2A-EAD1-40E5-94D0-9690A66EFF68}" sibTransId="{A1B08FC5-A5B1-4C14-BE13-504A21F192F0}"/>
    <dgm:cxn modelId="{C6730B71-BD81-4266-946A-39B1F88A3E5F}" type="presOf" srcId="{41F6FC15-EBF8-44A9-AD0F-7491A38EA17A}" destId="{2D4363C2-3F33-4C12-ABA8-3372E78DE2F0}" srcOrd="0" destOrd="0" presId="urn:microsoft.com/office/officeart/2018/2/layout/IconVerticalSolidList"/>
    <dgm:cxn modelId="{EF3DFB56-4645-466A-A96F-68D261BA1877}" srcId="{6DAA9D5E-C67C-4B8E-AD01-9916879FFA7A}" destId="{E31776AA-DFE3-4B7E-BF6E-0AC6793FD555}" srcOrd="0" destOrd="0" parTransId="{F1F730EF-AB2C-4277-BBF5-4E07845B01DB}" sibTransId="{A989C02A-1DF3-4F2A-A34D-B29C85289D1C}"/>
    <dgm:cxn modelId="{BB409E58-019B-4F13-ACBF-7E4C94E1E13E}" srcId="{81A1C7FA-B67D-4521-AC61-4C39AE218551}" destId="{C132E42E-D0C1-491A-812E-7D93A3C326F3}" srcOrd="1" destOrd="0" parTransId="{CEF61F0C-ACC0-4D38-A333-1329F3F46338}" sibTransId="{8504BEF0-E64D-4124-89DC-0E2F9B033C7F}"/>
    <dgm:cxn modelId="{404AF97C-F870-4F2A-A2FC-7A83DC8336AD}" type="presOf" srcId="{81A1C7FA-B67D-4521-AC61-4C39AE218551}" destId="{9722687D-91D3-4FD2-A535-D181EB568B72}" srcOrd="0" destOrd="0" presId="urn:microsoft.com/office/officeart/2018/2/layout/IconVerticalSolidList"/>
    <dgm:cxn modelId="{A6F2449B-F3AF-439C-8CE4-C998553A31CE}" srcId="{C132E42E-D0C1-491A-812E-7D93A3C326F3}" destId="{41F6FC15-EBF8-44A9-AD0F-7491A38EA17A}" srcOrd="0" destOrd="0" parTransId="{C35EF3D4-4439-4AEE-87BF-CAB5F3B3C07F}" sibTransId="{27FD3242-84C2-4F64-AA8C-B66A876BCED8}"/>
    <dgm:cxn modelId="{338F249E-B392-4A1D-9BE4-BE225F5397F2}" type="presOf" srcId="{C132E42E-D0C1-491A-812E-7D93A3C326F3}" destId="{9625F51A-F395-4A36-8E08-53F16AEE4C0C}" srcOrd="0" destOrd="0" presId="urn:microsoft.com/office/officeart/2018/2/layout/IconVerticalSolidList"/>
    <dgm:cxn modelId="{B7DA4DB5-2231-4F29-8AD3-F86604D73C95}" srcId="{81A1C7FA-B67D-4521-AC61-4C39AE218551}" destId="{6F201673-D631-44CD-9463-00884FFACE45}" srcOrd="2" destOrd="0" parTransId="{70B549EA-A15C-4BFB-9824-88197AE98926}" sibTransId="{76ABD789-D10A-41F6-A1DA-4172B906DCC5}"/>
    <dgm:cxn modelId="{566FA1B9-06DC-4559-ACEE-AC8C10F54CB6}" type="presOf" srcId="{FEB8DB5E-269D-4B55-80D0-6CF441F3E368}" destId="{2D4363C2-3F33-4C12-ABA8-3372E78DE2F0}" srcOrd="0" destOrd="1" presId="urn:microsoft.com/office/officeart/2018/2/layout/IconVerticalSolidList"/>
    <dgm:cxn modelId="{33A374DA-99CB-49A9-AA1B-8E8FC9258048}" type="presOf" srcId="{E31776AA-DFE3-4B7E-BF6E-0AC6793FD555}" destId="{11A84481-F48B-4BEF-81AD-B1FC6A63A639}" srcOrd="0" destOrd="0" presId="urn:microsoft.com/office/officeart/2018/2/layout/IconVerticalSolidList"/>
    <dgm:cxn modelId="{5679C4DE-DFD5-4AB9-B839-AA55F9DC9804}" srcId="{C132E42E-D0C1-491A-812E-7D93A3C326F3}" destId="{FEB8DB5E-269D-4B55-80D0-6CF441F3E368}" srcOrd="1" destOrd="0" parTransId="{5C9EEAC2-B51B-4E77-BD67-461327299B9F}" sibTransId="{7BC351DF-218C-4875-9999-6CF9B2E4BAD0}"/>
    <dgm:cxn modelId="{1CE51AF1-BCAA-4414-85EE-DCCDB5388E8C}" type="presOf" srcId="{6DAA9D5E-C67C-4B8E-AD01-9916879FFA7A}" destId="{CA77EC1D-0BCD-478E-ADE1-B0465DD67125}" srcOrd="0" destOrd="0" presId="urn:microsoft.com/office/officeart/2018/2/layout/IconVerticalSolidList"/>
    <dgm:cxn modelId="{6EFA780B-0010-421A-BA49-0EF30FD4585E}" type="presParOf" srcId="{9722687D-91D3-4FD2-A535-D181EB568B72}" destId="{A1F300AE-6DB4-47B5-97ED-66D9D4E73539}" srcOrd="0" destOrd="0" presId="urn:microsoft.com/office/officeart/2018/2/layout/IconVerticalSolidList"/>
    <dgm:cxn modelId="{3EB3E132-2DE3-4F80-B29A-8D03AE50E417}" type="presParOf" srcId="{A1F300AE-6DB4-47B5-97ED-66D9D4E73539}" destId="{42BA43B5-E238-409D-B71F-9580CDD45266}" srcOrd="0" destOrd="0" presId="urn:microsoft.com/office/officeart/2018/2/layout/IconVerticalSolidList"/>
    <dgm:cxn modelId="{5249FE00-A643-4C73-A190-B225F2E37C42}" type="presParOf" srcId="{A1F300AE-6DB4-47B5-97ED-66D9D4E73539}" destId="{6D2C4FD7-B0B7-4B27-AA18-F98113804CD8}" srcOrd="1" destOrd="0" presId="urn:microsoft.com/office/officeart/2018/2/layout/IconVerticalSolidList"/>
    <dgm:cxn modelId="{8A209876-DD7B-4DD8-8BE0-8E7C53EE780B}" type="presParOf" srcId="{A1F300AE-6DB4-47B5-97ED-66D9D4E73539}" destId="{2275F966-89EC-4238-A79B-C7125A6D3F4A}" srcOrd="2" destOrd="0" presId="urn:microsoft.com/office/officeart/2018/2/layout/IconVerticalSolidList"/>
    <dgm:cxn modelId="{21CFAB0D-BE41-4897-92C0-AC0F74CCA21E}" type="presParOf" srcId="{A1F300AE-6DB4-47B5-97ED-66D9D4E73539}" destId="{F41BCB46-E2EB-420B-927F-2E9A43AFC06C}" srcOrd="3" destOrd="0" presId="urn:microsoft.com/office/officeart/2018/2/layout/IconVerticalSolidList"/>
    <dgm:cxn modelId="{62FE7E4D-4B9B-462A-BA99-7E49CFB79E4A}" type="presParOf" srcId="{9722687D-91D3-4FD2-A535-D181EB568B72}" destId="{CF88442A-3BF2-4D33-901A-AA68C2FDE20F}" srcOrd="1" destOrd="0" presId="urn:microsoft.com/office/officeart/2018/2/layout/IconVerticalSolidList"/>
    <dgm:cxn modelId="{C5307503-0255-4D75-B86F-F46ADA69CAE3}" type="presParOf" srcId="{9722687D-91D3-4FD2-A535-D181EB568B72}" destId="{D15184D7-00AB-4662-9DFA-4A8AF036486A}" srcOrd="2" destOrd="0" presId="urn:microsoft.com/office/officeart/2018/2/layout/IconVerticalSolidList"/>
    <dgm:cxn modelId="{1E4B3752-6C25-494E-94AD-65849C83BE1A}" type="presParOf" srcId="{D15184D7-00AB-4662-9DFA-4A8AF036486A}" destId="{F7630385-4A8E-415C-95D6-A042FA064939}" srcOrd="0" destOrd="0" presId="urn:microsoft.com/office/officeart/2018/2/layout/IconVerticalSolidList"/>
    <dgm:cxn modelId="{E1B1F151-04BA-4190-8D98-B9879793DA50}" type="presParOf" srcId="{D15184D7-00AB-4662-9DFA-4A8AF036486A}" destId="{66D5D5B6-4A73-4789-A683-3F2D92A71946}" srcOrd="1" destOrd="0" presId="urn:microsoft.com/office/officeart/2018/2/layout/IconVerticalSolidList"/>
    <dgm:cxn modelId="{20FCFA11-4E55-4422-972C-E1CA5DAB9D68}" type="presParOf" srcId="{D15184D7-00AB-4662-9DFA-4A8AF036486A}" destId="{8167E8EF-B7B9-4799-AD25-AF7FD053694F}" srcOrd="2" destOrd="0" presId="urn:microsoft.com/office/officeart/2018/2/layout/IconVerticalSolidList"/>
    <dgm:cxn modelId="{A68B36DD-65FF-413F-8081-1ADE51C785F8}" type="presParOf" srcId="{D15184D7-00AB-4662-9DFA-4A8AF036486A}" destId="{9625F51A-F395-4A36-8E08-53F16AEE4C0C}" srcOrd="3" destOrd="0" presId="urn:microsoft.com/office/officeart/2018/2/layout/IconVerticalSolidList"/>
    <dgm:cxn modelId="{508FFD11-1270-4CF1-BCC8-2385FB38F9E5}" type="presParOf" srcId="{D15184D7-00AB-4662-9DFA-4A8AF036486A}" destId="{2D4363C2-3F33-4C12-ABA8-3372E78DE2F0}" srcOrd="4" destOrd="0" presId="urn:microsoft.com/office/officeart/2018/2/layout/IconVerticalSolidList"/>
    <dgm:cxn modelId="{D02DDC84-DC29-4786-947B-8B83F5727F6B}" type="presParOf" srcId="{9722687D-91D3-4FD2-A535-D181EB568B72}" destId="{A9FF1BFC-EF4C-4625-8368-7905DF636B18}" srcOrd="3" destOrd="0" presId="urn:microsoft.com/office/officeart/2018/2/layout/IconVerticalSolidList"/>
    <dgm:cxn modelId="{4B995A3E-31A4-4282-88DE-FE7B6053ADA6}" type="presParOf" srcId="{9722687D-91D3-4FD2-A535-D181EB568B72}" destId="{86FC7BA5-A38E-421D-BA59-958D01A7EA5D}" srcOrd="4" destOrd="0" presId="urn:microsoft.com/office/officeart/2018/2/layout/IconVerticalSolidList"/>
    <dgm:cxn modelId="{9E6CCF98-381D-4612-A179-5D0332306EF5}" type="presParOf" srcId="{86FC7BA5-A38E-421D-BA59-958D01A7EA5D}" destId="{FDDDFEB2-06CA-486C-B616-4446A635A4EF}" srcOrd="0" destOrd="0" presId="urn:microsoft.com/office/officeart/2018/2/layout/IconVerticalSolidList"/>
    <dgm:cxn modelId="{921996D0-6737-4FAC-A464-CED512348BF6}" type="presParOf" srcId="{86FC7BA5-A38E-421D-BA59-958D01A7EA5D}" destId="{67B4F26E-819F-49D2-B7A0-A8CCCD88C9E4}" srcOrd="1" destOrd="0" presId="urn:microsoft.com/office/officeart/2018/2/layout/IconVerticalSolidList"/>
    <dgm:cxn modelId="{ED95F981-9107-4ADB-9C4B-CE3EA212AB94}" type="presParOf" srcId="{86FC7BA5-A38E-421D-BA59-958D01A7EA5D}" destId="{2293BADD-10B6-43ED-AD84-05480FD68B74}" srcOrd="2" destOrd="0" presId="urn:microsoft.com/office/officeart/2018/2/layout/IconVerticalSolidList"/>
    <dgm:cxn modelId="{BD0153B1-FE01-49F8-893E-EE2C81FA9228}" type="presParOf" srcId="{86FC7BA5-A38E-421D-BA59-958D01A7EA5D}" destId="{D647D00E-A719-45C4-9C35-0FA0D480DEE4}" srcOrd="3" destOrd="0" presId="urn:microsoft.com/office/officeart/2018/2/layout/IconVerticalSolidList"/>
    <dgm:cxn modelId="{31191C98-7950-4763-8EBD-B4631EB26EF0}" type="presParOf" srcId="{9722687D-91D3-4FD2-A535-D181EB568B72}" destId="{E5EAC3D1-589D-4F00-92F9-5AA112718F18}" srcOrd="5" destOrd="0" presId="urn:microsoft.com/office/officeart/2018/2/layout/IconVerticalSolidList"/>
    <dgm:cxn modelId="{EDEE41C1-4A9B-4C78-9751-90DD0F90509C}" type="presParOf" srcId="{9722687D-91D3-4FD2-A535-D181EB568B72}" destId="{54299ED3-4C5B-47C9-B844-8794E0072F1A}" srcOrd="6" destOrd="0" presId="urn:microsoft.com/office/officeart/2018/2/layout/IconVerticalSolidList"/>
    <dgm:cxn modelId="{754D2DC7-777C-430D-8B97-237C02E214B2}" type="presParOf" srcId="{54299ED3-4C5B-47C9-B844-8794E0072F1A}" destId="{36602F0C-0610-4E47-AF23-03293CD2735A}" srcOrd="0" destOrd="0" presId="urn:microsoft.com/office/officeart/2018/2/layout/IconVerticalSolidList"/>
    <dgm:cxn modelId="{83D48061-39D1-4A91-AD20-2896A7E47DAE}" type="presParOf" srcId="{54299ED3-4C5B-47C9-B844-8794E0072F1A}" destId="{97C169C5-F374-4FDF-B445-18B0745DB949}" srcOrd="1" destOrd="0" presId="urn:microsoft.com/office/officeart/2018/2/layout/IconVerticalSolidList"/>
    <dgm:cxn modelId="{DF9D3821-B2CA-4423-9CCC-5F43B7893B81}" type="presParOf" srcId="{54299ED3-4C5B-47C9-B844-8794E0072F1A}" destId="{E09905A9-F108-4AFB-96F8-A547BF0A1E21}" srcOrd="2" destOrd="0" presId="urn:microsoft.com/office/officeart/2018/2/layout/IconVerticalSolidList"/>
    <dgm:cxn modelId="{8B291D84-E769-43AA-9966-71C770FFA71F}" type="presParOf" srcId="{54299ED3-4C5B-47C9-B844-8794E0072F1A}" destId="{CA77EC1D-0BCD-478E-ADE1-B0465DD67125}" srcOrd="3" destOrd="0" presId="urn:microsoft.com/office/officeart/2018/2/layout/IconVerticalSolidList"/>
    <dgm:cxn modelId="{19EBDE03-7753-42BD-8B9F-859683FC952E}" type="presParOf" srcId="{54299ED3-4C5B-47C9-B844-8794E0072F1A}" destId="{11A84481-F48B-4BEF-81AD-B1FC6A63A639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B9C28B9-42BB-4D3D-81A0-F8814D28992E}" type="doc">
      <dgm:prSet loTypeId="urn:microsoft.com/office/officeart/2005/8/layout/hProcess6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9854A9E-4CBA-4A90-9870-3EDC6DFF036F}">
      <dgm:prSet/>
      <dgm:spPr/>
      <dgm:t>
        <a:bodyPr/>
        <a:lstStyle/>
        <a:p>
          <a:r>
            <a:rPr lang="en-US"/>
            <a:t>Improved risk management</a:t>
          </a:r>
        </a:p>
      </dgm:t>
    </dgm:pt>
    <dgm:pt modelId="{B8C3705F-B79D-45BF-BEB5-2ADD13D548CB}" type="parTrans" cxnId="{16428740-E888-4261-847A-C676E5B1F167}">
      <dgm:prSet/>
      <dgm:spPr/>
      <dgm:t>
        <a:bodyPr/>
        <a:lstStyle/>
        <a:p>
          <a:endParaRPr lang="en-US"/>
        </a:p>
      </dgm:t>
    </dgm:pt>
    <dgm:pt modelId="{1A90C955-CB9E-4FE4-9D2A-A177A156DB9B}" type="sibTrans" cxnId="{16428740-E888-4261-847A-C676E5B1F167}">
      <dgm:prSet/>
      <dgm:spPr/>
      <dgm:t>
        <a:bodyPr/>
        <a:lstStyle/>
        <a:p>
          <a:endParaRPr lang="en-US"/>
        </a:p>
      </dgm:t>
    </dgm:pt>
    <dgm:pt modelId="{83AE41D7-26DD-4ED0-94AE-FCD9767C237D}">
      <dgm:prSet/>
      <dgm:spPr/>
      <dgm:t>
        <a:bodyPr/>
        <a:lstStyle/>
        <a:p>
          <a:r>
            <a:rPr lang="en-US"/>
            <a:t>Privacy</a:t>
          </a:r>
        </a:p>
      </dgm:t>
    </dgm:pt>
    <dgm:pt modelId="{B62E3517-FA78-41F5-9F9E-8861EA6234DD}" type="parTrans" cxnId="{DF0F1E80-ACD9-4BD0-9399-B0A45D759383}">
      <dgm:prSet/>
      <dgm:spPr/>
      <dgm:t>
        <a:bodyPr/>
        <a:lstStyle/>
        <a:p>
          <a:endParaRPr lang="en-US"/>
        </a:p>
      </dgm:t>
    </dgm:pt>
    <dgm:pt modelId="{5F90935B-E39F-41F3-AC2A-AFF425C0B5D0}" type="sibTrans" cxnId="{DF0F1E80-ACD9-4BD0-9399-B0A45D759383}">
      <dgm:prSet/>
      <dgm:spPr/>
      <dgm:t>
        <a:bodyPr/>
        <a:lstStyle/>
        <a:p>
          <a:endParaRPr lang="en-US"/>
        </a:p>
      </dgm:t>
    </dgm:pt>
    <dgm:pt modelId="{70F519AC-4A1C-4106-A57D-C79545A68EF2}">
      <dgm:prSet/>
      <dgm:spPr/>
      <dgm:t>
        <a:bodyPr/>
        <a:lstStyle/>
        <a:p>
          <a:r>
            <a:rPr lang="en-US"/>
            <a:t>Security</a:t>
          </a:r>
        </a:p>
      </dgm:t>
    </dgm:pt>
    <dgm:pt modelId="{2C2CB2E6-94CC-46FC-9804-7C9258F88E89}" type="parTrans" cxnId="{27DB5CF2-DD03-4452-AC77-DEB3518DD834}">
      <dgm:prSet/>
      <dgm:spPr/>
      <dgm:t>
        <a:bodyPr/>
        <a:lstStyle/>
        <a:p>
          <a:endParaRPr lang="en-US"/>
        </a:p>
      </dgm:t>
    </dgm:pt>
    <dgm:pt modelId="{59C3F5A7-5CF2-42B9-90B5-4A886B35C220}" type="sibTrans" cxnId="{27DB5CF2-DD03-4452-AC77-DEB3518DD834}">
      <dgm:prSet/>
      <dgm:spPr/>
      <dgm:t>
        <a:bodyPr/>
        <a:lstStyle/>
        <a:p>
          <a:endParaRPr lang="en-US"/>
        </a:p>
      </dgm:t>
    </dgm:pt>
    <dgm:pt modelId="{BA43151D-073F-4047-B480-931190B0573E}">
      <dgm:prSet/>
      <dgm:spPr/>
      <dgm:t>
        <a:bodyPr/>
        <a:lstStyle/>
        <a:p>
          <a:r>
            <a:rPr lang="en-US"/>
            <a:t>Increased value of data</a:t>
          </a:r>
        </a:p>
      </dgm:t>
    </dgm:pt>
    <dgm:pt modelId="{7400DE48-053B-4E9E-B460-0718FB96947D}" type="parTrans" cxnId="{E92729F0-6D7F-474D-8B27-BAEC84936134}">
      <dgm:prSet/>
      <dgm:spPr/>
      <dgm:t>
        <a:bodyPr/>
        <a:lstStyle/>
        <a:p>
          <a:endParaRPr lang="en-US"/>
        </a:p>
      </dgm:t>
    </dgm:pt>
    <dgm:pt modelId="{1E6B456C-BFE3-496A-AAF7-A8D104C0B5EC}" type="sibTrans" cxnId="{E92729F0-6D7F-474D-8B27-BAEC84936134}">
      <dgm:prSet/>
      <dgm:spPr/>
      <dgm:t>
        <a:bodyPr/>
        <a:lstStyle/>
        <a:p>
          <a:endParaRPr lang="en-US"/>
        </a:p>
      </dgm:t>
    </dgm:pt>
    <dgm:pt modelId="{AE27DD8F-2A0B-42F0-8006-7BABE4047EB9}">
      <dgm:prSet/>
      <dgm:spPr/>
      <dgm:t>
        <a:bodyPr/>
        <a:lstStyle/>
        <a:p>
          <a:r>
            <a:rPr lang="en-US"/>
            <a:t>Cutting out intermediaries</a:t>
          </a:r>
        </a:p>
      </dgm:t>
    </dgm:pt>
    <dgm:pt modelId="{B63C23C8-2583-4726-95CF-93389D29A461}" type="parTrans" cxnId="{0144081C-7A41-47B7-84EF-C45A99648C13}">
      <dgm:prSet/>
      <dgm:spPr/>
      <dgm:t>
        <a:bodyPr/>
        <a:lstStyle/>
        <a:p>
          <a:endParaRPr lang="en-US"/>
        </a:p>
      </dgm:t>
    </dgm:pt>
    <dgm:pt modelId="{A7BC767F-BDA4-4682-83AC-4FE25795A8A2}" type="sibTrans" cxnId="{0144081C-7A41-47B7-84EF-C45A99648C13}">
      <dgm:prSet/>
      <dgm:spPr/>
      <dgm:t>
        <a:bodyPr/>
        <a:lstStyle/>
        <a:p>
          <a:endParaRPr lang="en-US"/>
        </a:p>
      </dgm:t>
    </dgm:pt>
    <dgm:pt modelId="{76590E10-FE9D-4A10-9EDA-5C847ED2C62E}">
      <dgm:prSet/>
      <dgm:spPr/>
      <dgm:t>
        <a:bodyPr/>
        <a:lstStyle/>
        <a:p>
          <a:r>
            <a:rPr lang="en-US"/>
            <a:t>Speed</a:t>
          </a:r>
        </a:p>
      </dgm:t>
    </dgm:pt>
    <dgm:pt modelId="{67700864-68EC-4EA1-983A-6999111EA115}" type="parTrans" cxnId="{EE61D0CF-6D20-449A-91DA-DBC26CB0AB31}">
      <dgm:prSet/>
      <dgm:spPr/>
      <dgm:t>
        <a:bodyPr/>
        <a:lstStyle/>
        <a:p>
          <a:endParaRPr lang="en-US"/>
        </a:p>
      </dgm:t>
    </dgm:pt>
    <dgm:pt modelId="{1B74838B-41E7-443D-8DCA-4C38FA17FC6C}" type="sibTrans" cxnId="{EE61D0CF-6D20-449A-91DA-DBC26CB0AB31}">
      <dgm:prSet/>
      <dgm:spPr/>
      <dgm:t>
        <a:bodyPr/>
        <a:lstStyle/>
        <a:p>
          <a:endParaRPr lang="en-US"/>
        </a:p>
      </dgm:t>
    </dgm:pt>
    <dgm:pt modelId="{D47C8802-D429-4ACC-A660-5EA3C033E696}">
      <dgm:prSet/>
      <dgm:spPr/>
      <dgm:t>
        <a:bodyPr/>
        <a:lstStyle/>
        <a:p>
          <a:r>
            <a:rPr lang="en-US"/>
            <a:t>Accuracy</a:t>
          </a:r>
        </a:p>
      </dgm:t>
    </dgm:pt>
    <dgm:pt modelId="{670728A5-6101-4B31-8D39-55CE7F8180C1}" type="parTrans" cxnId="{0A27D478-9FED-4A58-9476-02735671A237}">
      <dgm:prSet/>
      <dgm:spPr/>
      <dgm:t>
        <a:bodyPr/>
        <a:lstStyle/>
        <a:p>
          <a:endParaRPr lang="en-US"/>
        </a:p>
      </dgm:t>
    </dgm:pt>
    <dgm:pt modelId="{B7FD17A4-C046-4C38-A41C-1B5B79EBA3D5}" type="sibTrans" cxnId="{0A27D478-9FED-4A58-9476-02735671A237}">
      <dgm:prSet/>
      <dgm:spPr/>
      <dgm:t>
        <a:bodyPr/>
        <a:lstStyle/>
        <a:p>
          <a:endParaRPr lang="en-US"/>
        </a:p>
      </dgm:t>
    </dgm:pt>
    <dgm:pt modelId="{4BEA1601-6969-4DBC-8D15-D2A4262A0053}">
      <dgm:prSet/>
      <dgm:spPr/>
      <dgm:t>
        <a:bodyPr/>
        <a:lstStyle/>
        <a:p>
          <a:r>
            <a:rPr lang="en-US"/>
            <a:t>Validity</a:t>
          </a:r>
        </a:p>
      </dgm:t>
    </dgm:pt>
    <dgm:pt modelId="{825D9D98-AAD2-4E1A-A0F6-0967E881C8AB}" type="parTrans" cxnId="{96C89881-0AB0-4840-8437-AEA7A1572031}">
      <dgm:prSet/>
      <dgm:spPr/>
      <dgm:t>
        <a:bodyPr/>
        <a:lstStyle/>
        <a:p>
          <a:endParaRPr lang="en-US"/>
        </a:p>
      </dgm:t>
    </dgm:pt>
    <dgm:pt modelId="{3EADDC4B-D8C3-49AF-ABF9-DD4BDE3D3169}" type="sibTrans" cxnId="{96C89881-0AB0-4840-8437-AEA7A1572031}">
      <dgm:prSet/>
      <dgm:spPr/>
      <dgm:t>
        <a:bodyPr/>
        <a:lstStyle/>
        <a:p>
          <a:endParaRPr lang="en-US"/>
        </a:p>
      </dgm:t>
    </dgm:pt>
    <dgm:pt modelId="{27A11745-BB60-465F-AA3F-D63E74B14D98}">
      <dgm:prSet/>
      <dgm:spPr/>
      <dgm:t>
        <a:bodyPr/>
        <a:lstStyle/>
        <a:p>
          <a:r>
            <a:rPr lang="en-US"/>
            <a:t>Operational efficiency</a:t>
          </a:r>
        </a:p>
      </dgm:t>
    </dgm:pt>
    <dgm:pt modelId="{D48C13A6-C811-4EB7-8493-7A5FFF7BEA86}" type="parTrans" cxnId="{FB64B610-4491-44DC-95C5-22A72A1B2737}">
      <dgm:prSet/>
      <dgm:spPr/>
      <dgm:t>
        <a:bodyPr/>
        <a:lstStyle/>
        <a:p>
          <a:endParaRPr lang="en-US"/>
        </a:p>
      </dgm:t>
    </dgm:pt>
    <dgm:pt modelId="{C0E0D3C3-5EC9-43C3-8F17-7B0A7AE6303C}" type="sibTrans" cxnId="{FB64B610-4491-44DC-95C5-22A72A1B2737}">
      <dgm:prSet/>
      <dgm:spPr/>
      <dgm:t>
        <a:bodyPr/>
        <a:lstStyle/>
        <a:p>
          <a:endParaRPr lang="en-US"/>
        </a:p>
      </dgm:t>
    </dgm:pt>
    <dgm:pt modelId="{099F43FF-1ECB-4668-98E0-37A4B77DE483}">
      <dgm:prSet/>
      <dgm:spPr/>
      <dgm:t>
        <a:bodyPr/>
        <a:lstStyle/>
        <a:p>
          <a:r>
            <a:rPr lang="en-US"/>
            <a:t>Authoritative at decision point</a:t>
          </a:r>
        </a:p>
      </dgm:t>
    </dgm:pt>
    <dgm:pt modelId="{31E72D40-6D6E-4CA5-AD37-6A06DD2B3334}" type="parTrans" cxnId="{88F5859F-6C09-4008-9522-D6F03602A478}">
      <dgm:prSet/>
      <dgm:spPr/>
      <dgm:t>
        <a:bodyPr/>
        <a:lstStyle/>
        <a:p>
          <a:endParaRPr lang="en-US"/>
        </a:p>
      </dgm:t>
    </dgm:pt>
    <dgm:pt modelId="{2731604F-591C-4B01-9D5C-805F49053FFA}" type="sibTrans" cxnId="{88F5859F-6C09-4008-9522-D6F03602A478}">
      <dgm:prSet/>
      <dgm:spPr/>
      <dgm:t>
        <a:bodyPr/>
        <a:lstStyle/>
        <a:p>
          <a:endParaRPr lang="en-US"/>
        </a:p>
      </dgm:t>
    </dgm:pt>
    <dgm:pt modelId="{E1466491-2653-4790-9B7C-4D61E18305E7}">
      <dgm:prSet/>
      <dgm:spPr/>
      <dgm:t>
        <a:bodyPr/>
        <a:lstStyle/>
        <a:p>
          <a:r>
            <a:rPr lang="en-US"/>
            <a:t>No Questions Unasked</a:t>
          </a:r>
        </a:p>
      </dgm:t>
    </dgm:pt>
    <dgm:pt modelId="{4F452664-49D1-43E7-A1FB-D29DA6D56A8D}" type="parTrans" cxnId="{4ACA18F3-A3B6-4DE3-8063-D5186E15DD82}">
      <dgm:prSet/>
      <dgm:spPr/>
      <dgm:t>
        <a:bodyPr/>
        <a:lstStyle/>
        <a:p>
          <a:endParaRPr lang="en-US"/>
        </a:p>
      </dgm:t>
    </dgm:pt>
    <dgm:pt modelId="{8FBE3BF3-1E4F-4060-B5E9-C9BD9C040322}" type="sibTrans" cxnId="{4ACA18F3-A3B6-4DE3-8063-D5186E15DD82}">
      <dgm:prSet/>
      <dgm:spPr/>
      <dgm:t>
        <a:bodyPr/>
        <a:lstStyle/>
        <a:p>
          <a:endParaRPr lang="en-US"/>
        </a:p>
      </dgm:t>
    </dgm:pt>
    <dgm:pt modelId="{0BA1D20E-19D4-445B-9611-04E4E2F11D7F}" type="pres">
      <dgm:prSet presAssocID="{EB9C28B9-42BB-4D3D-81A0-F8814D28992E}" presName="theList" presStyleCnt="0">
        <dgm:presLayoutVars>
          <dgm:dir/>
          <dgm:animLvl val="lvl"/>
          <dgm:resizeHandles val="exact"/>
        </dgm:presLayoutVars>
      </dgm:prSet>
      <dgm:spPr/>
    </dgm:pt>
    <dgm:pt modelId="{4A4CE198-0409-47A2-8ECC-391FE5BB6A29}" type="pres">
      <dgm:prSet presAssocID="{F9854A9E-4CBA-4A90-9870-3EDC6DFF036F}" presName="compNode" presStyleCnt="0"/>
      <dgm:spPr/>
    </dgm:pt>
    <dgm:pt modelId="{55746F19-2E90-4461-A5FA-24DE17906A89}" type="pres">
      <dgm:prSet presAssocID="{F9854A9E-4CBA-4A90-9870-3EDC6DFF036F}" presName="noGeometry" presStyleCnt="0"/>
      <dgm:spPr/>
    </dgm:pt>
    <dgm:pt modelId="{C73CDF88-3854-4020-8865-E9B49A2166A0}" type="pres">
      <dgm:prSet presAssocID="{F9854A9E-4CBA-4A90-9870-3EDC6DFF036F}" presName="childTextVisible" presStyleLbl="bgAccFollowNode1" presStyleIdx="0" presStyleCnt="3">
        <dgm:presLayoutVars>
          <dgm:bulletEnabled val="1"/>
        </dgm:presLayoutVars>
      </dgm:prSet>
      <dgm:spPr/>
    </dgm:pt>
    <dgm:pt modelId="{868F01F5-DDBB-4809-A1B7-23EB44EF4862}" type="pres">
      <dgm:prSet presAssocID="{F9854A9E-4CBA-4A90-9870-3EDC6DFF036F}" presName="childTextHidden" presStyleLbl="bgAccFollowNode1" presStyleIdx="0" presStyleCnt="3"/>
      <dgm:spPr/>
    </dgm:pt>
    <dgm:pt modelId="{520BAAA0-0BF2-4B0F-AC6D-6E1463117D7D}" type="pres">
      <dgm:prSet presAssocID="{F9854A9E-4CBA-4A90-9870-3EDC6DFF036F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23E68DF1-FFF5-4B27-8501-F60686B0E5F4}" type="pres">
      <dgm:prSet presAssocID="{F9854A9E-4CBA-4A90-9870-3EDC6DFF036F}" presName="aSpace" presStyleCnt="0"/>
      <dgm:spPr/>
    </dgm:pt>
    <dgm:pt modelId="{A27D2BD5-5BA6-42A3-B89F-58AC672D00CD}" type="pres">
      <dgm:prSet presAssocID="{BA43151D-073F-4047-B480-931190B0573E}" presName="compNode" presStyleCnt="0"/>
      <dgm:spPr/>
    </dgm:pt>
    <dgm:pt modelId="{49BD2457-40BB-456F-AE7D-809BF57BD111}" type="pres">
      <dgm:prSet presAssocID="{BA43151D-073F-4047-B480-931190B0573E}" presName="noGeometry" presStyleCnt="0"/>
      <dgm:spPr/>
    </dgm:pt>
    <dgm:pt modelId="{145CB191-62E2-4DD3-A369-5CDAEE1B14A6}" type="pres">
      <dgm:prSet presAssocID="{BA43151D-073F-4047-B480-931190B0573E}" presName="childTextVisible" presStyleLbl="bgAccFollowNode1" presStyleIdx="1" presStyleCnt="3">
        <dgm:presLayoutVars>
          <dgm:bulletEnabled val="1"/>
        </dgm:presLayoutVars>
      </dgm:prSet>
      <dgm:spPr/>
    </dgm:pt>
    <dgm:pt modelId="{2186D5B9-7460-4BC6-A426-D3EF662172B2}" type="pres">
      <dgm:prSet presAssocID="{BA43151D-073F-4047-B480-931190B0573E}" presName="childTextHidden" presStyleLbl="bgAccFollowNode1" presStyleIdx="1" presStyleCnt="3"/>
      <dgm:spPr/>
    </dgm:pt>
    <dgm:pt modelId="{235EE31F-1AE5-49B2-A91E-F411FDBF2C9E}" type="pres">
      <dgm:prSet presAssocID="{BA43151D-073F-4047-B480-931190B0573E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71B80102-19CA-43D1-8F0C-CE03BF323DC1}" type="pres">
      <dgm:prSet presAssocID="{BA43151D-073F-4047-B480-931190B0573E}" presName="aSpace" presStyleCnt="0"/>
      <dgm:spPr/>
    </dgm:pt>
    <dgm:pt modelId="{6678D76C-4A94-4758-B806-2BF18BA936DD}" type="pres">
      <dgm:prSet presAssocID="{27A11745-BB60-465F-AA3F-D63E74B14D98}" presName="compNode" presStyleCnt="0"/>
      <dgm:spPr/>
    </dgm:pt>
    <dgm:pt modelId="{1573943A-CFDC-4B1C-9F20-764DFBE018E2}" type="pres">
      <dgm:prSet presAssocID="{27A11745-BB60-465F-AA3F-D63E74B14D98}" presName="noGeometry" presStyleCnt="0"/>
      <dgm:spPr/>
    </dgm:pt>
    <dgm:pt modelId="{680CF2D1-0647-42D0-8878-1735D4E692E7}" type="pres">
      <dgm:prSet presAssocID="{27A11745-BB60-465F-AA3F-D63E74B14D98}" presName="childTextVisible" presStyleLbl="bgAccFollowNode1" presStyleIdx="2" presStyleCnt="3">
        <dgm:presLayoutVars>
          <dgm:bulletEnabled val="1"/>
        </dgm:presLayoutVars>
      </dgm:prSet>
      <dgm:spPr/>
    </dgm:pt>
    <dgm:pt modelId="{385FBC42-0C97-4040-9E23-9BC9C04A8E06}" type="pres">
      <dgm:prSet presAssocID="{27A11745-BB60-465F-AA3F-D63E74B14D98}" presName="childTextHidden" presStyleLbl="bgAccFollowNode1" presStyleIdx="2" presStyleCnt="3"/>
      <dgm:spPr/>
    </dgm:pt>
    <dgm:pt modelId="{5D9ED3AF-06B8-4BF0-AF27-23AD23D7F36A}" type="pres">
      <dgm:prSet presAssocID="{27A11745-BB60-465F-AA3F-D63E74B14D98}" presName="parentText" presStyleLbl="node1" presStyleIdx="2" presStyleCnt="3">
        <dgm:presLayoutVars>
          <dgm:chMax val="1"/>
          <dgm:bulletEnabled val="1"/>
        </dgm:presLayoutVars>
      </dgm:prSet>
      <dgm:spPr/>
    </dgm:pt>
  </dgm:ptLst>
  <dgm:cxnLst>
    <dgm:cxn modelId="{3E127A10-1E94-45CE-96BC-892EF1A916AD}" type="presOf" srcId="{F9854A9E-4CBA-4A90-9870-3EDC6DFF036F}" destId="{520BAAA0-0BF2-4B0F-AC6D-6E1463117D7D}" srcOrd="0" destOrd="0" presId="urn:microsoft.com/office/officeart/2005/8/layout/hProcess6"/>
    <dgm:cxn modelId="{FB64B610-4491-44DC-95C5-22A72A1B2737}" srcId="{EB9C28B9-42BB-4D3D-81A0-F8814D28992E}" destId="{27A11745-BB60-465F-AA3F-D63E74B14D98}" srcOrd="2" destOrd="0" parTransId="{D48C13A6-C811-4EB7-8493-7A5FFF7BEA86}" sibTransId="{C0E0D3C3-5EC9-43C3-8F17-7B0A7AE6303C}"/>
    <dgm:cxn modelId="{0144081C-7A41-47B7-84EF-C45A99648C13}" srcId="{BA43151D-073F-4047-B480-931190B0573E}" destId="{AE27DD8F-2A0B-42F0-8006-7BABE4047EB9}" srcOrd="0" destOrd="0" parTransId="{B63C23C8-2583-4726-95CF-93389D29A461}" sibTransId="{A7BC767F-BDA4-4682-83AC-4FE25795A8A2}"/>
    <dgm:cxn modelId="{A6498F30-D672-4126-B17F-3AC9B370EB9C}" type="presOf" srcId="{76590E10-FE9D-4A10-9EDA-5C847ED2C62E}" destId="{145CB191-62E2-4DD3-A369-5CDAEE1B14A6}" srcOrd="0" destOrd="1" presId="urn:microsoft.com/office/officeart/2005/8/layout/hProcess6"/>
    <dgm:cxn modelId="{92B8A833-E2F8-4DB9-9E54-87BA9CEBBCCB}" type="presOf" srcId="{27A11745-BB60-465F-AA3F-D63E74B14D98}" destId="{5D9ED3AF-06B8-4BF0-AF27-23AD23D7F36A}" srcOrd="0" destOrd="0" presId="urn:microsoft.com/office/officeart/2005/8/layout/hProcess6"/>
    <dgm:cxn modelId="{16428740-E888-4261-847A-C676E5B1F167}" srcId="{EB9C28B9-42BB-4D3D-81A0-F8814D28992E}" destId="{F9854A9E-4CBA-4A90-9870-3EDC6DFF036F}" srcOrd="0" destOrd="0" parTransId="{B8C3705F-B79D-45BF-BEB5-2ADD13D548CB}" sibTransId="{1A90C955-CB9E-4FE4-9D2A-A177A156DB9B}"/>
    <dgm:cxn modelId="{5E6A1C68-C856-4529-9B51-B2F924C11184}" type="presOf" srcId="{E1466491-2653-4790-9B7C-4D61E18305E7}" destId="{385FBC42-0C97-4040-9E23-9BC9C04A8E06}" srcOrd="1" destOrd="1" presId="urn:microsoft.com/office/officeart/2005/8/layout/hProcess6"/>
    <dgm:cxn modelId="{E3D22548-9175-49DE-B21C-FDB7F992F05F}" type="presOf" srcId="{099F43FF-1ECB-4668-98E0-37A4B77DE483}" destId="{385FBC42-0C97-4040-9E23-9BC9C04A8E06}" srcOrd="1" destOrd="0" presId="urn:microsoft.com/office/officeart/2005/8/layout/hProcess6"/>
    <dgm:cxn modelId="{FD5D9656-5AAB-46D5-B245-33FFD901C93F}" type="presOf" srcId="{76590E10-FE9D-4A10-9EDA-5C847ED2C62E}" destId="{2186D5B9-7460-4BC6-A426-D3EF662172B2}" srcOrd="1" destOrd="1" presId="urn:microsoft.com/office/officeart/2005/8/layout/hProcess6"/>
    <dgm:cxn modelId="{0A27D478-9FED-4A58-9476-02735671A237}" srcId="{BA43151D-073F-4047-B480-931190B0573E}" destId="{D47C8802-D429-4ACC-A660-5EA3C033E696}" srcOrd="2" destOrd="0" parTransId="{670728A5-6101-4B31-8D39-55CE7F8180C1}" sibTransId="{B7FD17A4-C046-4C38-A41C-1B5B79EBA3D5}"/>
    <dgm:cxn modelId="{DF0F1E80-ACD9-4BD0-9399-B0A45D759383}" srcId="{F9854A9E-4CBA-4A90-9870-3EDC6DFF036F}" destId="{83AE41D7-26DD-4ED0-94AE-FCD9767C237D}" srcOrd="0" destOrd="0" parTransId="{B62E3517-FA78-41F5-9F9E-8861EA6234DD}" sibTransId="{5F90935B-E39F-41F3-AC2A-AFF425C0B5D0}"/>
    <dgm:cxn modelId="{47B69481-1AEC-4ECF-8838-D79F3151A7C5}" type="presOf" srcId="{E1466491-2653-4790-9B7C-4D61E18305E7}" destId="{680CF2D1-0647-42D0-8878-1735D4E692E7}" srcOrd="0" destOrd="1" presId="urn:microsoft.com/office/officeart/2005/8/layout/hProcess6"/>
    <dgm:cxn modelId="{96C89881-0AB0-4840-8437-AEA7A1572031}" srcId="{D47C8802-D429-4ACC-A660-5EA3C033E696}" destId="{4BEA1601-6969-4DBC-8D15-D2A4262A0053}" srcOrd="0" destOrd="0" parTransId="{825D9D98-AAD2-4E1A-A0F6-0967E881C8AB}" sibTransId="{3EADDC4B-D8C3-49AF-ABF9-DD4BDE3D3169}"/>
    <dgm:cxn modelId="{421DF183-DED6-4042-90A1-3EF7FD849485}" type="presOf" srcId="{4BEA1601-6969-4DBC-8D15-D2A4262A0053}" destId="{2186D5B9-7460-4BC6-A426-D3EF662172B2}" srcOrd="1" destOrd="3" presId="urn:microsoft.com/office/officeart/2005/8/layout/hProcess6"/>
    <dgm:cxn modelId="{150DE68E-BEFB-4548-A963-9084591DB38A}" type="presOf" srcId="{AE27DD8F-2A0B-42F0-8006-7BABE4047EB9}" destId="{145CB191-62E2-4DD3-A369-5CDAEE1B14A6}" srcOrd="0" destOrd="0" presId="urn:microsoft.com/office/officeart/2005/8/layout/hProcess6"/>
    <dgm:cxn modelId="{062A3C94-C48F-4EE0-AECF-45792623C2EA}" type="presOf" srcId="{70F519AC-4A1C-4106-A57D-C79545A68EF2}" destId="{868F01F5-DDBB-4809-A1B7-23EB44EF4862}" srcOrd="1" destOrd="1" presId="urn:microsoft.com/office/officeart/2005/8/layout/hProcess6"/>
    <dgm:cxn modelId="{D83DCC99-58B8-4179-90E4-D3D1F75C317F}" type="presOf" srcId="{70F519AC-4A1C-4106-A57D-C79545A68EF2}" destId="{C73CDF88-3854-4020-8865-E9B49A2166A0}" srcOrd="0" destOrd="1" presId="urn:microsoft.com/office/officeart/2005/8/layout/hProcess6"/>
    <dgm:cxn modelId="{88F5859F-6C09-4008-9522-D6F03602A478}" srcId="{27A11745-BB60-465F-AA3F-D63E74B14D98}" destId="{099F43FF-1ECB-4668-98E0-37A4B77DE483}" srcOrd="0" destOrd="0" parTransId="{31E72D40-6D6E-4CA5-AD37-6A06DD2B3334}" sibTransId="{2731604F-591C-4B01-9D5C-805F49053FFA}"/>
    <dgm:cxn modelId="{4ADD28CE-D92E-437E-A34E-FA0BD0808CC0}" type="presOf" srcId="{BA43151D-073F-4047-B480-931190B0573E}" destId="{235EE31F-1AE5-49B2-A91E-F411FDBF2C9E}" srcOrd="0" destOrd="0" presId="urn:microsoft.com/office/officeart/2005/8/layout/hProcess6"/>
    <dgm:cxn modelId="{EE61D0CF-6D20-449A-91DA-DBC26CB0AB31}" srcId="{BA43151D-073F-4047-B480-931190B0573E}" destId="{76590E10-FE9D-4A10-9EDA-5C847ED2C62E}" srcOrd="1" destOrd="0" parTransId="{67700864-68EC-4EA1-983A-6999111EA115}" sibTransId="{1B74838B-41E7-443D-8DCA-4C38FA17FC6C}"/>
    <dgm:cxn modelId="{ED8B12D3-964D-4141-996D-3619559A25FE}" type="presOf" srcId="{AE27DD8F-2A0B-42F0-8006-7BABE4047EB9}" destId="{2186D5B9-7460-4BC6-A426-D3EF662172B2}" srcOrd="1" destOrd="0" presId="urn:microsoft.com/office/officeart/2005/8/layout/hProcess6"/>
    <dgm:cxn modelId="{745DCFD3-AF76-4259-93D0-BD2FFD1F6920}" type="presOf" srcId="{099F43FF-1ECB-4668-98E0-37A4B77DE483}" destId="{680CF2D1-0647-42D0-8878-1735D4E692E7}" srcOrd="0" destOrd="0" presId="urn:microsoft.com/office/officeart/2005/8/layout/hProcess6"/>
    <dgm:cxn modelId="{B52E35DD-CFC7-442E-89CD-872ED8D47130}" type="presOf" srcId="{83AE41D7-26DD-4ED0-94AE-FCD9767C237D}" destId="{C73CDF88-3854-4020-8865-E9B49A2166A0}" srcOrd="0" destOrd="0" presId="urn:microsoft.com/office/officeart/2005/8/layout/hProcess6"/>
    <dgm:cxn modelId="{78ABC9DF-8250-4994-9E5E-9FEDF1244330}" type="presOf" srcId="{EB9C28B9-42BB-4D3D-81A0-F8814D28992E}" destId="{0BA1D20E-19D4-445B-9611-04E4E2F11D7F}" srcOrd="0" destOrd="0" presId="urn:microsoft.com/office/officeart/2005/8/layout/hProcess6"/>
    <dgm:cxn modelId="{ABD70AE9-50F8-47ED-9023-2FA4F439D759}" type="presOf" srcId="{D47C8802-D429-4ACC-A660-5EA3C033E696}" destId="{2186D5B9-7460-4BC6-A426-D3EF662172B2}" srcOrd="1" destOrd="2" presId="urn:microsoft.com/office/officeart/2005/8/layout/hProcess6"/>
    <dgm:cxn modelId="{95BCCDE9-330C-4F14-BB02-DE870752DCDF}" type="presOf" srcId="{83AE41D7-26DD-4ED0-94AE-FCD9767C237D}" destId="{868F01F5-DDBB-4809-A1B7-23EB44EF4862}" srcOrd="1" destOrd="0" presId="urn:microsoft.com/office/officeart/2005/8/layout/hProcess6"/>
    <dgm:cxn modelId="{E92729F0-6D7F-474D-8B27-BAEC84936134}" srcId="{EB9C28B9-42BB-4D3D-81A0-F8814D28992E}" destId="{BA43151D-073F-4047-B480-931190B0573E}" srcOrd="1" destOrd="0" parTransId="{7400DE48-053B-4E9E-B460-0718FB96947D}" sibTransId="{1E6B456C-BFE3-496A-AAF7-A8D104C0B5EC}"/>
    <dgm:cxn modelId="{27DB5CF2-DD03-4452-AC77-DEB3518DD834}" srcId="{F9854A9E-4CBA-4A90-9870-3EDC6DFF036F}" destId="{70F519AC-4A1C-4106-A57D-C79545A68EF2}" srcOrd="1" destOrd="0" parTransId="{2C2CB2E6-94CC-46FC-9804-7C9258F88E89}" sibTransId="{59C3F5A7-5CF2-42B9-90B5-4A886B35C220}"/>
    <dgm:cxn modelId="{4ACA18F3-A3B6-4DE3-8063-D5186E15DD82}" srcId="{099F43FF-1ECB-4668-98E0-37A4B77DE483}" destId="{E1466491-2653-4790-9B7C-4D61E18305E7}" srcOrd="0" destOrd="0" parTransId="{4F452664-49D1-43E7-A1FB-D29DA6D56A8D}" sibTransId="{8FBE3BF3-1E4F-4060-B5E9-C9BD9C040322}"/>
    <dgm:cxn modelId="{29ACCBF5-1580-4DD4-9EC4-F5AB55779CDC}" type="presOf" srcId="{D47C8802-D429-4ACC-A660-5EA3C033E696}" destId="{145CB191-62E2-4DD3-A369-5CDAEE1B14A6}" srcOrd="0" destOrd="2" presId="urn:microsoft.com/office/officeart/2005/8/layout/hProcess6"/>
    <dgm:cxn modelId="{2F098BF6-586A-4E09-8838-E2916F3F35AE}" type="presOf" srcId="{4BEA1601-6969-4DBC-8D15-D2A4262A0053}" destId="{145CB191-62E2-4DD3-A369-5CDAEE1B14A6}" srcOrd="0" destOrd="3" presId="urn:microsoft.com/office/officeart/2005/8/layout/hProcess6"/>
    <dgm:cxn modelId="{D288FCA8-F08C-4098-9366-8BAF539081CE}" type="presParOf" srcId="{0BA1D20E-19D4-445B-9611-04E4E2F11D7F}" destId="{4A4CE198-0409-47A2-8ECC-391FE5BB6A29}" srcOrd="0" destOrd="0" presId="urn:microsoft.com/office/officeart/2005/8/layout/hProcess6"/>
    <dgm:cxn modelId="{F317A859-3BCB-46CA-84CA-AFC6F3DAAAA6}" type="presParOf" srcId="{4A4CE198-0409-47A2-8ECC-391FE5BB6A29}" destId="{55746F19-2E90-4461-A5FA-24DE17906A89}" srcOrd="0" destOrd="0" presId="urn:microsoft.com/office/officeart/2005/8/layout/hProcess6"/>
    <dgm:cxn modelId="{6DEAAF1D-0E6A-4883-98FC-30B04F459BE4}" type="presParOf" srcId="{4A4CE198-0409-47A2-8ECC-391FE5BB6A29}" destId="{C73CDF88-3854-4020-8865-E9B49A2166A0}" srcOrd="1" destOrd="0" presId="urn:microsoft.com/office/officeart/2005/8/layout/hProcess6"/>
    <dgm:cxn modelId="{BA18BD99-3616-4C85-97DE-0D80C40F30DE}" type="presParOf" srcId="{4A4CE198-0409-47A2-8ECC-391FE5BB6A29}" destId="{868F01F5-DDBB-4809-A1B7-23EB44EF4862}" srcOrd="2" destOrd="0" presId="urn:microsoft.com/office/officeart/2005/8/layout/hProcess6"/>
    <dgm:cxn modelId="{CE19328F-9D4F-4E13-ACB1-F466A839DBBA}" type="presParOf" srcId="{4A4CE198-0409-47A2-8ECC-391FE5BB6A29}" destId="{520BAAA0-0BF2-4B0F-AC6D-6E1463117D7D}" srcOrd="3" destOrd="0" presId="urn:microsoft.com/office/officeart/2005/8/layout/hProcess6"/>
    <dgm:cxn modelId="{D63B2249-9A1A-4DE7-BAFA-12286614AF2F}" type="presParOf" srcId="{0BA1D20E-19D4-445B-9611-04E4E2F11D7F}" destId="{23E68DF1-FFF5-4B27-8501-F60686B0E5F4}" srcOrd="1" destOrd="0" presId="urn:microsoft.com/office/officeart/2005/8/layout/hProcess6"/>
    <dgm:cxn modelId="{E0FDC7BA-7384-44A5-A115-20FDE073331F}" type="presParOf" srcId="{0BA1D20E-19D4-445B-9611-04E4E2F11D7F}" destId="{A27D2BD5-5BA6-42A3-B89F-58AC672D00CD}" srcOrd="2" destOrd="0" presId="urn:microsoft.com/office/officeart/2005/8/layout/hProcess6"/>
    <dgm:cxn modelId="{9BA4E9D7-715A-4982-B4DA-6E5B753EF72E}" type="presParOf" srcId="{A27D2BD5-5BA6-42A3-B89F-58AC672D00CD}" destId="{49BD2457-40BB-456F-AE7D-809BF57BD111}" srcOrd="0" destOrd="0" presId="urn:microsoft.com/office/officeart/2005/8/layout/hProcess6"/>
    <dgm:cxn modelId="{8F364A56-89D5-4F7B-A464-4E6DDBD7E77C}" type="presParOf" srcId="{A27D2BD5-5BA6-42A3-B89F-58AC672D00CD}" destId="{145CB191-62E2-4DD3-A369-5CDAEE1B14A6}" srcOrd="1" destOrd="0" presId="urn:microsoft.com/office/officeart/2005/8/layout/hProcess6"/>
    <dgm:cxn modelId="{00E8C6D5-CD72-4BBF-AA40-56EE4FB91C12}" type="presParOf" srcId="{A27D2BD5-5BA6-42A3-B89F-58AC672D00CD}" destId="{2186D5B9-7460-4BC6-A426-D3EF662172B2}" srcOrd="2" destOrd="0" presId="urn:microsoft.com/office/officeart/2005/8/layout/hProcess6"/>
    <dgm:cxn modelId="{8D389E73-8632-487B-9E44-CBFFFF1DF1FE}" type="presParOf" srcId="{A27D2BD5-5BA6-42A3-B89F-58AC672D00CD}" destId="{235EE31F-1AE5-49B2-A91E-F411FDBF2C9E}" srcOrd="3" destOrd="0" presId="urn:microsoft.com/office/officeart/2005/8/layout/hProcess6"/>
    <dgm:cxn modelId="{18EC04E0-78E5-48D5-A09B-2BE0500FA951}" type="presParOf" srcId="{0BA1D20E-19D4-445B-9611-04E4E2F11D7F}" destId="{71B80102-19CA-43D1-8F0C-CE03BF323DC1}" srcOrd="3" destOrd="0" presId="urn:microsoft.com/office/officeart/2005/8/layout/hProcess6"/>
    <dgm:cxn modelId="{EA850592-F3F0-4784-872E-91A3C27EBB0D}" type="presParOf" srcId="{0BA1D20E-19D4-445B-9611-04E4E2F11D7F}" destId="{6678D76C-4A94-4758-B806-2BF18BA936DD}" srcOrd="4" destOrd="0" presId="urn:microsoft.com/office/officeart/2005/8/layout/hProcess6"/>
    <dgm:cxn modelId="{816FE0CB-2722-4EBC-AEBB-43BA360D7E13}" type="presParOf" srcId="{6678D76C-4A94-4758-B806-2BF18BA936DD}" destId="{1573943A-CFDC-4B1C-9F20-764DFBE018E2}" srcOrd="0" destOrd="0" presId="urn:microsoft.com/office/officeart/2005/8/layout/hProcess6"/>
    <dgm:cxn modelId="{98ED3A6C-63C1-4F8F-8F91-015843014179}" type="presParOf" srcId="{6678D76C-4A94-4758-B806-2BF18BA936DD}" destId="{680CF2D1-0647-42D0-8878-1735D4E692E7}" srcOrd="1" destOrd="0" presId="urn:microsoft.com/office/officeart/2005/8/layout/hProcess6"/>
    <dgm:cxn modelId="{0A368B08-801C-4062-ACCB-5585F3F7CEB5}" type="presParOf" srcId="{6678D76C-4A94-4758-B806-2BF18BA936DD}" destId="{385FBC42-0C97-4040-9E23-9BC9C04A8E06}" srcOrd="2" destOrd="0" presId="urn:microsoft.com/office/officeart/2005/8/layout/hProcess6"/>
    <dgm:cxn modelId="{740ED235-FFAB-4963-A1DB-B0C68A2CBBDC}" type="presParOf" srcId="{6678D76C-4A94-4758-B806-2BF18BA936DD}" destId="{5D9ED3AF-06B8-4BF0-AF27-23AD23D7F36A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D8DBB9-76C6-4FA9-AE15-6024B0F2F03D}">
      <dsp:nvSpPr>
        <dsp:cNvPr id="0" name=""/>
        <dsp:cNvSpPr/>
      </dsp:nvSpPr>
      <dsp:spPr>
        <a:xfrm>
          <a:off x="4229" y="1514195"/>
          <a:ext cx="781101" cy="78110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E8F1CF-B962-4621-B119-55C5227C4411}">
      <dsp:nvSpPr>
        <dsp:cNvPr id="0" name=""/>
        <dsp:cNvSpPr/>
      </dsp:nvSpPr>
      <dsp:spPr>
        <a:xfrm>
          <a:off x="4229" y="2403556"/>
          <a:ext cx="2231718" cy="6590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b="0" i="0" kern="1200"/>
            <a:t>Human to technology governance (human trust and control)​</a:t>
          </a:r>
          <a:endParaRPr lang="en-US" sz="1400" kern="1200"/>
        </a:p>
      </dsp:txBody>
      <dsp:txXfrm>
        <a:off x="4229" y="2403556"/>
        <a:ext cx="2231718" cy="659054"/>
      </dsp:txXfrm>
    </dsp:sp>
    <dsp:sp modelId="{B034A482-289D-4B23-AED7-E8FD1E4C3029}">
      <dsp:nvSpPr>
        <dsp:cNvPr id="0" name=""/>
        <dsp:cNvSpPr/>
      </dsp:nvSpPr>
      <dsp:spPr>
        <a:xfrm>
          <a:off x="4229" y="3112963"/>
          <a:ext cx="2231718" cy="9188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4E1136-F418-4C21-9E57-5804DE028518}">
      <dsp:nvSpPr>
        <dsp:cNvPr id="0" name=""/>
        <dsp:cNvSpPr/>
      </dsp:nvSpPr>
      <dsp:spPr>
        <a:xfrm>
          <a:off x="2626498" y="1514195"/>
          <a:ext cx="781101" cy="78110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9A091C-CB74-4CC7-9047-E19F7FFFE19C}">
      <dsp:nvSpPr>
        <dsp:cNvPr id="0" name=""/>
        <dsp:cNvSpPr/>
      </dsp:nvSpPr>
      <dsp:spPr>
        <a:xfrm>
          <a:off x="2626498" y="2403556"/>
          <a:ext cx="2231718" cy="6590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b="0" i="0" kern="1200"/>
            <a:t>Requires an inversion of the present situation</a:t>
          </a:r>
          <a:endParaRPr lang="en-US" sz="1400" kern="1200"/>
        </a:p>
      </dsp:txBody>
      <dsp:txXfrm>
        <a:off x="2626498" y="2403556"/>
        <a:ext cx="2231718" cy="659054"/>
      </dsp:txXfrm>
    </dsp:sp>
    <dsp:sp modelId="{1FF6A7B9-FB7C-492E-A391-ADC09882CE24}">
      <dsp:nvSpPr>
        <dsp:cNvPr id="0" name=""/>
        <dsp:cNvSpPr/>
      </dsp:nvSpPr>
      <dsp:spPr>
        <a:xfrm>
          <a:off x="2626498" y="3112963"/>
          <a:ext cx="2231718" cy="9188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/>
            <a:t>Security/surveillance technology -&gt; human abuse</a:t>
          </a:r>
          <a:endParaRPr lang="en-US" sz="1100" kern="1200"/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H</a:t>
          </a:r>
          <a:r>
            <a:rPr lang="en-US" sz="1100" b="0" i="0" kern="1200"/>
            <a:t>uman uses -&gt; security/surveillance technology utility</a:t>
          </a:r>
          <a:br>
            <a:rPr lang="en-US" sz="1100" b="0" i="0" kern="1200"/>
          </a:br>
          <a:endParaRPr lang="en-US" sz="1100" kern="1200"/>
        </a:p>
      </dsp:txBody>
      <dsp:txXfrm>
        <a:off x="2626498" y="3112963"/>
        <a:ext cx="2231718" cy="9188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BA43B5-E238-409D-B71F-9580CDD45266}">
      <dsp:nvSpPr>
        <dsp:cNvPr id="0" name=""/>
        <dsp:cNvSpPr/>
      </dsp:nvSpPr>
      <dsp:spPr>
        <a:xfrm>
          <a:off x="0" y="1805"/>
          <a:ext cx="10972800" cy="91497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2C4FD7-B0B7-4B27-AA18-F98113804CD8}">
      <dsp:nvSpPr>
        <dsp:cNvPr id="0" name=""/>
        <dsp:cNvSpPr/>
      </dsp:nvSpPr>
      <dsp:spPr>
        <a:xfrm>
          <a:off x="276780" y="207675"/>
          <a:ext cx="503237" cy="50323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1BCB46-E2EB-420B-927F-2E9A43AFC06C}">
      <dsp:nvSpPr>
        <dsp:cNvPr id="0" name=""/>
        <dsp:cNvSpPr/>
      </dsp:nvSpPr>
      <dsp:spPr>
        <a:xfrm>
          <a:off x="1056797" y="1805"/>
          <a:ext cx="9916002" cy="914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35" tIns="96835" rIns="96835" bIns="96835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Notice is captured in a Receipt</a:t>
          </a:r>
        </a:p>
      </dsp:txBody>
      <dsp:txXfrm>
        <a:off x="1056797" y="1805"/>
        <a:ext cx="9916002" cy="914976"/>
      </dsp:txXfrm>
    </dsp:sp>
    <dsp:sp modelId="{F7630385-4A8E-415C-95D6-A042FA064939}">
      <dsp:nvSpPr>
        <dsp:cNvPr id="0" name=""/>
        <dsp:cNvSpPr/>
      </dsp:nvSpPr>
      <dsp:spPr>
        <a:xfrm>
          <a:off x="0" y="1145525"/>
          <a:ext cx="10972800" cy="91497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D5D5B6-4A73-4789-A683-3F2D92A71946}">
      <dsp:nvSpPr>
        <dsp:cNvPr id="0" name=""/>
        <dsp:cNvSpPr/>
      </dsp:nvSpPr>
      <dsp:spPr>
        <a:xfrm>
          <a:off x="276780" y="1351395"/>
          <a:ext cx="503237" cy="50323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25F51A-F395-4A36-8E08-53F16AEE4C0C}">
      <dsp:nvSpPr>
        <dsp:cNvPr id="0" name=""/>
        <dsp:cNvSpPr/>
      </dsp:nvSpPr>
      <dsp:spPr>
        <a:xfrm>
          <a:off x="1056797" y="1145525"/>
          <a:ext cx="4937760" cy="914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35" tIns="96835" rIns="96835" bIns="96835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This is used to create a 2 Factor Notice (2FN) w/ optional Cyber Notary </a:t>
          </a:r>
        </a:p>
      </dsp:txBody>
      <dsp:txXfrm>
        <a:off x="1056797" y="1145525"/>
        <a:ext cx="4937760" cy="914976"/>
      </dsp:txXfrm>
    </dsp:sp>
    <dsp:sp modelId="{2D4363C2-3F33-4C12-ABA8-3372E78DE2F0}">
      <dsp:nvSpPr>
        <dsp:cNvPr id="0" name=""/>
        <dsp:cNvSpPr/>
      </dsp:nvSpPr>
      <dsp:spPr>
        <a:xfrm>
          <a:off x="5994557" y="1145525"/>
          <a:ext cx="4978242" cy="914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35" tIns="96835" rIns="96835" bIns="96835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Notice of Risk</a:t>
          </a: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Proof of Notice</a:t>
          </a:r>
        </a:p>
      </dsp:txBody>
      <dsp:txXfrm>
        <a:off x="5994557" y="1145525"/>
        <a:ext cx="4978242" cy="914976"/>
      </dsp:txXfrm>
    </dsp:sp>
    <dsp:sp modelId="{FDDDFEB2-06CA-486C-B616-4446A635A4EF}">
      <dsp:nvSpPr>
        <dsp:cNvPr id="0" name=""/>
        <dsp:cNvSpPr/>
      </dsp:nvSpPr>
      <dsp:spPr>
        <a:xfrm>
          <a:off x="0" y="2289246"/>
          <a:ext cx="10972800" cy="91497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B4F26E-819F-49D2-B7A0-A8CCCD88C9E4}">
      <dsp:nvSpPr>
        <dsp:cNvPr id="0" name=""/>
        <dsp:cNvSpPr/>
      </dsp:nvSpPr>
      <dsp:spPr>
        <a:xfrm>
          <a:off x="276780" y="2495116"/>
          <a:ext cx="503237" cy="50323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47D00E-A719-45C4-9C35-0FA0D480DEE4}">
      <dsp:nvSpPr>
        <dsp:cNvPr id="0" name=""/>
        <dsp:cNvSpPr/>
      </dsp:nvSpPr>
      <dsp:spPr>
        <a:xfrm>
          <a:off x="1056797" y="2289246"/>
          <a:ext cx="9916002" cy="914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35" tIns="96835" rIns="96835" bIns="96835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The is used to create a Record and Relationship that can have a Digital Twin</a:t>
          </a:r>
        </a:p>
      </dsp:txBody>
      <dsp:txXfrm>
        <a:off x="1056797" y="2289246"/>
        <a:ext cx="9916002" cy="914976"/>
      </dsp:txXfrm>
    </dsp:sp>
    <dsp:sp modelId="{36602F0C-0610-4E47-AF23-03293CD2735A}">
      <dsp:nvSpPr>
        <dsp:cNvPr id="0" name=""/>
        <dsp:cNvSpPr/>
      </dsp:nvSpPr>
      <dsp:spPr>
        <a:xfrm>
          <a:off x="0" y="3432967"/>
          <a:ext cx="10972800" cy="91497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C169C5-F374-4FDF-B445-18B0745DB949}">
      <dsp:nvSpPr>
        <dsp:cNvPr id="0" name=""/>
        <dsp:cNvSpPr/>
      </dsp:nvSpPr>
      <dsp:spPr>
        <a:xfrm>
          <a:off x="276780" y="3638836"/>
          <a:ext cx="503237" cy="50323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77EC1D-0BCD-478E-ADE1-B0465DD67125}">
      <dsp:nvSpPr>
        <dsp:cNvPr id="0" name=""/>
        <dsp:cNvSpPr/>
      </dsp:nvSpPr>
      <dsp:spPr>
        <a:xfrm>
          <a:off x="1056797" y="3432967"/>
          <a:ext cx="4937760" cy="914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35" tIns="96835" rIns="96835" bIns="96835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A Consent Receipt is generated and added to the Record (RoPA) to Govern processing (Access)</a:t>
          </a:r>
        </a:p>
      </dsp:txBody>
      <dsp:txXfrm>
        <a:off x="1056797" y="3432967"/>
        <a:ext cx="4937760" cy="914976"/>
      </dsp:txXfrm>
    </dsp:sp>
    <dsp:sp modelId="{11A84481-F48B-4BEF-81AD-B1FC6A63A639}">
      <dsp:nvSpPr>
        <dsp:cNvPr id="0" name=""/>
        <dsp:cNvSpPr/>
      </dsp:nvSpPr>
      <dsp:spPr>
        <a:xfrm>
          <a:off x="5994557" y="3432967"/>
          <a:ext cx="4978242" cy="914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35" tIns="96835" rIns="96835" bIns="96835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Does not require identification of the Person/PII Principal/Data Subject</a:t>
          </a:r>
        </a:p>
      </dsp:txBody>
      <dsp:txXfrm>
        <a:off x="5994557" y="3432967"/>
        <a:ext cx="4978242" cy="9149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3CDF88-3854-4020-8865-E9B49A2166A0}">
      <dsp:nvSpPr>
        <dsp:cNvPr id="0" name=""/>
        <dsp:cNvSpPr/>
      </dsp:nvSpPr>
      <dsp:spPr>
        <a:xfrm>
          <a:off x="712589" y="938456"/>
          <a:ext cx="2828925" cy="2472836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19050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Privacy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Security</a:t>
          </a:r>
        </a:p>
      </dsp:txBody>
      <dsp:txXfrm>
        <a:off x="1419820" y="1309381"/>
        <a:ext cx="1379100" cy="1730986"/>
      </dsp:txXfrm>
    </dsp:sp>
    <dsp:sp modelId="{520BAAA0-0BF2-4B0F-AC6D-6E1463117D7D}">
      <dsp:nvSpPr>
        <dsp:cNvPr id="0" name=""/>
        <dsp:cNvSpPr/>
      </dsp:nvSpPr>
      <dsp:spPr>
        <a:xfrm>
          <a:off x="5357" y="1467643"/>
          <a:ext cx="1414462" cy="14144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Improved risk management</a:t>
          </a:r>
        </a:p>
      </dsp:txBody>
      <dsp:txXfrm>
        <a:off x="212500" y="1674786"/>
        <a:ext cx="1000176" cy="1000176"/>
      </dsp:txXfrm>
    </dsp:sp>
    <dsp:sp modelId="{145CB191-62E2-4DD3-A369-5CDAEE1B14A6}">
      <dsp:nvSpPr>
        <dsp:cNvPr id="0" name=""/>
        <dsp:cNvSpPr/>
      </dsp:nvSpPr>
      <dsp:spPr>
        <a:xfrm>
          <a:off x="4425553" y="938456"/>
          <a:ext cx="2828925" cy="2472836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19050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Cutting out intermediaries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Speed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Accuracy</a:t>
          </a:r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Validity</a:t>
          </a:r>
        </a:p>
      </dsp:txBody>
      <dsp:txXfrm>
        <a:off x="5132784" y="1309381"/>
        <a:ext cx="1379100" cy="1730986"/>
      </dsp:txXfrm>
    </dsp:sp>
    <dsp:sp modelId="{235EE31F-1AE5-49B2-A91E-F411FDBF2C9E}">
      <dsp:nvSpPr>
        <dsp:cNvPr id="0" name=""/>
        <dsp:cNvSpPr/>
      </dsp:nvSpPr>
      <dsp:spPr>
        <a:xfrm>
          <a:off x="3718321" y="1467643"/>
          <a:ext cx="1414462" cy="14144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Increased value of data</a:t>
          </a:r>
        </a:p>
      </dsp:txBody>
      <dsp:txXfrm>
        <a:off x="3925464" y="1674786"/>
        <a:ext cx="1000176" cy="1000176"/>
      </dsp:txXfrm>
    </dsp:sp>
    <dsp:sp modelId="{680CF2D1-0647-42D0-8878-1735D4E692E7}">
      <dsp:nvSpPr>
        <dsp:cNvPr id="0" name=""/>
        <dsp:cNvSpPr/>
      </dsp:nvSpPr>
      <dsp:spPr>
        <a:xfrm>
          <a:off x="8138517" y="938456"/>
          <a:ext cx="2828925" cy="2472836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19050" bIns="9525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Authoritative at decision point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No Questions Unasked</a:t>
          </a:r>
        </a:p>
      </dsp:txBody>
      <dsp:txXfrm>
        <a:off x="8845748" y="1309381"/>
        <a:ext cx="1379100" cy="1730986"/>
      </dsp:txXfrm>
    </dsp:sp>
    <dsp:sp modelId="{5D9ED3AF-06B8-4BF0-AF27-23AD23D7F36A}">
      <dsp:nvSpPr>
        <dsp:cNvPr id="0" name=""/>
        <dsp:cNvSpPr/>
      </dsp:nvSpPr>
      <dsp:spPr>
        <a:xfrm>
          <a:off x="7431285" y="1467643"/>
          <a:ext cx="1414462" cy="14144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Operational efficiency</a:t>
          </a:r>
        </a:p>
      </dsp:txBody>
      <dsp:txXfrm>
        <a:off x="7638428" y="1674786"/>
        <a:ext cx="1000176" cy="10001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FC8173-BCAE-43EA-B33F-F340B1474DC7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FD557-6726-4DAA-9765-2FD411024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2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is this the definition of …  (</a:t>
            </a:r>
            <a:r>
              <a:rPr lang="en-US" dirty="0" err="1"/>
              <a:t>sousurveillance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6FD557-6726-4DAA-9765-2FD41102494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92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D7A3B-C99E-F120-D67F-1CF53EB888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D3277A-B0BF-5781-D4B6-4CD915C975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F7F1D0-A454-3600-57CE-11E400061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FAF44-6ABA-4CD0-9DF8-9A812935C139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8B453-E787-93EC-0318-66463366C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472959-C966-4A4D-9F09-ADF2D1B01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72DA-3D3B-4CC1-9BE0-EED4CC6A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499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E7736-1134-B3D3-3F91-4578E6291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E97A2B-3BAE-D32C-C81F-EC03902AEA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0494CD-26AD-C04B-EB42-CC6E0EC85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FAF44-6ABA-4CD0-9DF8-9A812935C139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0BD30F-B757-29C9-2E3A-67CBB1099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EB0ABD-E400-7933-83C0-8415A7B7B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72DA-3D3B-4CC1-9BE0-EED4CC6A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364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78165F-BFC5-5634-0A18-DC2DC37D55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0BA00A-62EF-5A13-A1BD-81798F2FBA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C344C0-0424-A4DD-55F8-E16A03F19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FAF44-6ABA-4CD0-9DF8-9A812935C139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102936-68ED-6557-A588-ABF6E8F4A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6240E-C2E5-4D70-2859-B7BC5B461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72DA-3D3B-4CC1-9BE0-EED4CC6A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873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9F98A-D518-6C92-4A5A-FB9AE66BA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FFF61A-F724-EBAF-F667-A4B56BFF07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D1F092-7CC9-C162-D283-95E627B62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FAF44-6ABA-4CD0-9DF8-9A812935C139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F89D8E-2C0E-926A-EEF1-05FCE1E94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E8D6F7-8C26-727B-B9D5-A4152EDDA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72DA-3D3B-4CC1-9BE0-EED4CC6A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731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97B3F-D09E-BEF0-F69F-94FC0FD6F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DE11E9-D042-AE41-A8E2-DBDCFFDCFC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FD1B49-3647-BD5C-348F-8469A7D81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FAF44-6ABA-4CD0-9DF8-9A812935C139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B9F0E4-CD95-FB25-E72A-53FC618FC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675AF1-EAD8-824E-734A-3A99DB122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72DA-3D3B-4CC1-9BE0-EED4CC6A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448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6EB77-8C7F-5899-3407-199C2CA49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12FE34-5EBA-ADD5-9434-0E649F70BA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6B6C5C-92ED-3128-27B9-87BE13BB57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89D28D-509C-39A3-8475-32C8F63BC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FAF44-6ABA-4CD0-9DF8-9A812935C139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1D0DE8-A022-5886-2AC9-2003B15C0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D3EE96-4DBD-B4AE-128C-8E64BD2F7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72DA-3D3B-4CC1-9BE0-EED4CC6A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15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4B02D-4B63-598D-2307-C0E22A05E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B4DD27-15A3-8211-0F3D-20F267A1E3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FC5834-34F2-75C5-3DE1-99288DB99E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E0C9D1-DF17-2495-765B-9D88441CF0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9309A6-7FE0-DC53-254A-AEF68C3288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86E5E8-6A5F-E161-6766-DC9AAF1E5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FAF44-6ABA-4CD0-9DF8-9A812935C139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C251DB-3340-05CD-D331-C018D755A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B69D73-8AC5-54EC-7EF1-63DDEFEA9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72DA-3D3B-4CC1-9BE0-EED4CC6A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430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2EDB1-4DF1-78E9-832E-07B331238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ADD356-299B-5711-7343-BAF96D4D9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FAF44-6ABA-4CD0-9DF8-9A812935C139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F0141C-1865-BE03-4C76-E5812FDBC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423CD3-F329-B1B6-CD40-C2B91CC76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72DA-3D3B-4CC1-9BE0-EED4CC6A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364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AE3EE2-9EA2-5C48-CD2E-9EAD5DDCD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FAF44-6ABA-4CD0-9DF8-9A812935C139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E938EF-DEAE-3630-8439-9A06BE81A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FD6AB9-B0DF-A324-548E-3338EB0C0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72DA-3D3B-4CC1-9BE0-EED4CC6A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067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D88BD-11F9-4959-F5EA-535D28055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52621-8271-FAD2-9F3D-AA6DDCA98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A3E06F-36FC-506B-4888-2A56DB4381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C51BD1-468B-1F43-467A-8DAAFD98A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FAF44-6ABA-4CD0-9DF8-9A812935C139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645976-0585-9E03-D1A1-9658A3712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AABE33-0487-8807-901E-67094A348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72DA-3D3B-4CC1-9BE0-EED4CC6A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585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843B7-9690-C086-0EDB-4AEABA7AF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283BC8-7C7E-73C9-8C81-8DA2840193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ED7626-9B19-3F90-CC8C-EAE869C5B7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BED6F2-A180-5B59-25AD-8B9647736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FAF44-6ABA-4CD0-9DF8-9A812935C139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3687C6-0311-B6EA-FA85-4796DBB32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6E761C-AEFE-67CB-F48E-4D40D5662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72DA-3D3B-4CC1-9BE0-EED4CC6A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779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D0BD53-B311-CDA1-6789-3DC6E9EAF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68B616-EA56-8F2B-1900-D892358024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032351-BBA7-4633-D52F-5F45E1F7B2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FAF44-6ABA-4CD0-9DF8-9A812935C139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A06C8A-A037-33E2-832E-03DB7F7AB3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0A86A4-CB06-0524-19B6-4A2A5AF9CD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972DA-3D3B-4CC1-9BE0-EED4CC6A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2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surveillancetrust.org/" TargetMode="External"/><Relationship Id="rId7" Type="http://schemas.openxmlformats.org/officeDocument/2006/relationships/image" Target="../media/image1.png"/><Relationship Id="rId2" Type="http://schemas.openxmlformats.org/officeDocument/2006/relationships/hyperlink" Target="mailto:sal@idmachines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kantara.atlassian.net/wiki/spaces/WA/overview" TargetMode="External"/><Relationship Id="rId11" Type="http://schemas.openxmlformats.org/officeDocument/2006/relationships/image" Target="../media/image19.png"/><Relationship Id="rId5" Type="http://schemas.openxmlformats.org/officeDocument/2006/relationships/hyperlink" Target="https://idmachines.com/" TargetMode="External"/><Relationship Id="rId10" Type="http://schemas.openxmlformats.org/officeDocument/2006/relationships/image" Target="../media/image4.png"/><Relationship Id="rId4" Type="http://schemas.openxmlformats.org/officeDocument/2006/relationships/hyperlink" Target="https://www.transparencylab.ca/" TargetMode="External"/><Relationship Id="rId9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tionary.org/wiki/recordin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7BFDE-F8F5-1EAA-E31C-06D9D7F259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68387"/>
          </a:xfrm>
        </p:spPr>
        <p:txBody>
          <a:bodyPr/>
          <a:lstStyle/>
          <a:p>
            <a:r>
              <a:rPr lang="en-US" dirty="0"/>
              <a:t>Consented Surveillance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461CAD-761D-62AF-E96C-950F43F87F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8775" y="3019426"/>
            <a:ext cx="9144000" cy="1647825"/>
          </a:xfrm>
        </p:spPr>
        <p:txBody>
          <a:bodyPr>
            <a:normAutofit/>
          </a:bodyPr>
          <a:lstStyle/>
          <a:p>
            <a:r>
              <a:rPr lang="en-US" sz="2800" dirty="0"/>
              <a:t>Economic and Ethical Alternative to “I Agree”</a:t>
            </a:r>
          </a:p>
          <a:p>
            <a:r>
              <a:rPr lang="en-US" sz="2800" dirty="0"/>
              <a:t>Sal D’Agostino</a:t>
            </a:r>
          </a:p>
          <a:p>
            <a:r>
              <a:rPr lang="en-US" sz="2800" dirty="0"/>
              <a:t>Technology and Ethics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92D928B-2AA2-AF5A-5C96-23F7B387B6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4417368"/>
            <a:ext cx="2190750" cy="123636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5334D9D-7978-FA37-D88B-50EF2CC1F1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05158" y="4641088"/>
            <a:ext cx="1562100" cy="15621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6FC896A-3B09-71C4-02E3-0087E8107F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7725" y="6065193"/>
            <a:ext cx="1562100" cy="27599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D04F8E1-DCFA-53BD-7A68-E1CAB3502E2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72025" y="5487044"/>
            <a:ext cx="2857500" cy="33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1683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01210155-C561-88C5-3555-01676FD946BB}"/>
              </a:ext>
            </a:extLst>
          </p:cNvPr>
          <p:cNvGrpSpPr/>
          <p:nvPr/>
        </p:nvGrpSpPr>
        <p:grpSpPr>
          <a:xfrm>
            <a:off x="1539631" y="2859147"/>
            <a:ext cx="9254447" cy="2548212"/>
            <a:chOff x="1836616" y="2859147"/>
            <a:chExt cx="9254447" cy="2548212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48E71CC3-00E9-A132-BF07-DC1E48EFCA4C}"/>
                </a:ext>
              </a:extLst>
            </p:cNvPr>
            <p:cNvCxnSpPr>
              <a:cxnSpLocks/>
            </p:cNvCxnSpPr>
            <p:nvPr/>
          </p:nvCxnSpPr>
          <p:spPr>
            <a:xfrm>
              <a:off x="2524369" y="3587142"/>
              <a:ext cx="3238067" cy="10742"/>
            </a:xfrm>
            <a:prstGeom prst="line">
              <a:avLst/>
            </a:prstGeom>
            <a:ln w="3175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5E9ACFD8-F584-FB77-81CD-F959715695A8}"/>
                </a:ext>
              </a:extLst>
            </p:cNvPr>
            <p:cNvGrpSpPr/>
            <p:nvPr/>
          </p:nvGrpSpPr>
          <p:grpSpPr>
            <a:xfrm>
              <a:off x="1836616" y="2859147"/>
              <a:ext cx="9254447" cy="2548212"/>
              <a:chOff x="4395052" y="2859148"/>
              <a:chExt cx="6696010" cy="1339931"/>
            </a:xfrm>
          </p:grpSpPr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86A792A2-B153-188C-16D4-D1E0F5655B6C}"/>
                  </a:ext>
                </a:extLst>
              </p:cNvPr>
              <p:cNvGrpSpPr/>
              <p:nvPr/>
            </p:nvGrpSpPr>
            <p:grpSpPr>
              <a:xfrm>
                <a:off x="4395052" y="2859148"/>
                <a:ext cx="2840508" cy="1218302"/>
                <a:chOff x="8205217" y="4634029"/>
                <a:chExt cx="2840508" cy="1218302"/>
              </a:xfrm>
            </p:grpSpPr>
            <p:sp>
              <p:nvSpPr>
                <p:cNvPr id="11" name="Triangle 31">
                  <a:extLst>
                    <a:ext uri="{FF2B5EF4-FFF2-40B4-BE49-F238E27FC236}">
                      <a16:creationId xmlns:a16="http://schemas.microsoft.com/office/drawing/2014/main" id="{1763072E-B110-06E5-9F70-FA126B6A5566}"/>
                    </a:ext>
                  </a:extLst>
                </p:cNvPr>
                <p:cNvSpPr/>
                <p:nvPr/>
              </p:nvSpPr>
              <p:spPr>
                <a:xfrm>
                  <a:off x="8205217" y="4634029"/>
                  <a:ext cx="1474855" cy="1205443"/>
                </a:xfrm>
                <a:prstGeom prst="triangle">
                  <a:avLst/>
                </a:prstGeom>
                <a:solidFill>
                  <a:srgbClr val="09ABE5">
                    <a:alpha val="45882"/>
                  </a:srgb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/>
                </a:p>
              </p:txBody>
            </p:sp>
            <p:cxnSp>
              <p:nvCxnSpPr>
                <p:cNvPr id="12" name="Straight Connector 11">
                  <a:extLst>
                    <a:ext uri="{FF2B5EF4-FFF2-40B4-BE49-F238E27FC236}">
                      <a16:creationId xmlns:a16="http://schemas.microsoft.com/office/drawing/2014/main" id="{23375358-FC72-5F35-3B76-58045023569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460319" y="5406072"/>
                  <a:ext cx="2585406" cy="0"/>
                </a:xfrm>
                <a:prstGeom prst="line">
                  <a:avLst/>
                </a:prstGeom>
                <a:ln w="31750">
                  <a:tailEnd type="stealt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>
                  <a:extLst>
                    <a:ext uri="{FF2B5EF4-FFF2-40B4-BE49-F238E27FC236}">
                      <a16:creationId xmlns:a16="http://schemas.microsoft.com/office/drawing/2014/main" id="{BCC28964-7EDD-A551-5234-3835AE684603}"/>
                    </a:ext>
                  </a:extLst>
                </p:cNvPr>
                <p:cNvCxnSpPr>
                  <a:cxnSpLocks/>
                  <a:stCxn id="11" idx="2"/>
                </p:cNvCxnSpPr>
                <p:nvPr/>
              </p:nvCxnSpPr>
              <p:spPr>
                <a:xfrm>
                  <a:off x="8205217" y="5839472"/>
                  <a:ext cx="2840508" cy="12859"/>
                </a:xfrm>
                <a:prstGeom prst="line">
                  <a:avLst/>
                </a:prstGeom>
                <a:ln w="31750">
                  <a:tailEnd type="stealt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" name="TextBox 1">
                <a:extLst>
                  <a:ext uri="{FF2B5EF4-FFF2-40B4-BE49-F238E27FC236}">
                    <a16:creationId xmlns:a16="http://schemas.microsoft.com/office/drawing/2014/main" id="{1A0D58C2-43F8-5BD2-8288-99F6EB6861D5}"/>
                  </a:ext>
                </a:extLst>
              </p:cNvPr>
              <p:cNvSpPr txBox="1"/>
              <p:nvPr/>
            </p:nvSpPr>
            <p:spPr>
              <a:xfrm>
                <a:off x="7647726" y="3137673"/>
                <a:ext cx="3443336" cy="242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400" dirty="0"/>
                  <a:t>Who Controls the Data Sources? </a:t>
                </a:r>
              </a:p>
            </p:txBody>
          </p:sp>
          <p:sp>
            <p:nvSpPr>
              <p:cNvPr id="9" name="TextBox 2">
                <a:extLst>
                  <a:ext uri="{FF2B5EF4-FFF2-40B4-BE49-F238E27FC236}">
                    <a16:creationId xmlns:a16="http://schemas.microsoft.com/office/drawing/2014/main" id="{10503BE5-E4A4-B1BF-0ED9-9EEBFEBD5584}"/>
                  </a:ext>
                </a:extLst>
              </p:cNvPr>
              <p:cNvSpPr txBox="1"/>
              <p:nvPr/>
            </p:nvSpPr>
            <p:spPr>
              <a:xfrm>
                <a:off x="7647726" y="3543737"/>
                <a:ext cx="3443336" cy="242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400" dirty="0"/>
                  <a:t>Is Data Protection Required ? </a:t>
                </a:r>
              </a:p>
            </p:txBody>
          </p:sp>
          <p:sp>
            <p:nvSpPr>
              <p:cNvPr id="10" name="TextBox 3">
                <a:extLst>
                  <a:ext uri="{FF2B5EF4-FFF2-40B4-BE49-F238E27FC236}">
                    <a16:creationId xmlns:a16="http://schemas.microsoft.com/office/drawing/2014/main" id="{A45AC02C-59A6-78D3-92BC-40759E023474}"/>
                  </a:ext>
                </a:extLst>
              </p:cNvPr>
              <p:cNvSpPr txBox="1"/>
              <p:nvPr/>
            </p:nvSpPr>
            <p:spPr>
              <a:xfrm>
                <a:off x="7647726" y="3956321"/>
                <a:ext cx="3443336" cy="242758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t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400" dirty="0"/>
                  <a:t>Is it Co-Regulated ?</a:t>
                </a:r>
              </a:p>
            </p:txBody>
          </p:sp>
        </p:grpSp>
      </p:grpSp>
      <p:sp>
        <p:nvSpPr>
          <p:cNvPr id="14" name="Title 1">
            <a:extLst>
              <a:ext uri="{FF2B5EF4-FFF2-40B4-BE49-F238E27FC236}">
                <a16:creationId xmlns:a16="http://schemas.microsoft.com/office/drawing/2014/main" id="{32F1E8A9-9FC0-68BB-F590-F090E5401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354" y="1561116"/>
            <a:ext cx="10972800" cy="495300"/>
          </a:xfrm>
        </p:spPr>
        <p:txBody>
          <a:bodyPr>
            <a:normAutofit fontScale="90000"/>
          </a:bodyPr>
          <a:lstStyle/>
          <a:p>
            <a:r>
              <a:rPr lang="en-US" dirty="0"/>
              <a:t>3 Vectors of Contextual Data Governance</a:t>
            </a:r>
          </a:p>
        </p:txBody>
      </p:sp>
    </p:spTree>
    <p:extLst>
      <p:ext uri="{BB962C8B-B14F-4D97-AF65-F5344CB8AC3E}">
        <p14:creationId xmlns:p14="http://schemas.microsoft.com/office/powerpoint/2010/main" val="1703295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BDE63-FD83-94FE-CDB4-C30B86BB3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and Opportunity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5AAE2-3567-ACB8-BE13-DB7DDEE7D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Owners of have taken on all the legal, technical and social risk with regards to surveillance.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Inversion of risk back to service providers.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Transparency as tool.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Legal requirements.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358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6ACE2-60CB-162E-C31E-6DE63A731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651174-ACB6-45F5-5C5C-A34866923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Children in a “smart city”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Automated car ride to school.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is surveillance in this context?</a:t>
            </a:r>
          </a:p>
        </p:txBody>
      </p:sp>
    </p:spTree>
    <p:extLst>
      <p:ext uri="{BB962C8B-B14F-4D97-AF65-F5344CB8AC3E}">
        <p14:creationId xmlns:p14="http://schemas.microsoft.com/office/powerpoint/2010/main" val="9611981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59A19-21A8-2138-CE11-E9B149D38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931F2E-18CC-E031-16EF-4826DEC9B9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sal@idmachines.com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3"/>
              </a:rPr>
              <a:t>https://surveillancetrust.org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>
                <a:hlinkClick r:id="rId4"/>
              </a:rPr>
              <a:t>https:// transparencylab.ca 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>
                <a:hlinkClick r:id="rId5"/>
              </a:rPr>
              <a:t>https://idmachines.com</a:t>
            </a:r>
            <a:endParaRPr lang="en-US" dirty="0"/>
          </a:p>
          <a:p>
            <a:pPr marL="0" indent="0">
              <a:buNone/>
            </a:pPr>
            <a:r>
              <a:rPr lang="en-US" dirty="0">
                <a:hlinkClick r:id="rId6"/>
              </a:rPr>
              <a:t>https://kantara.atlassian.net/wiki/spaces/WA/overview</a:t>
            </a:r>
            <a:r>
              <a:rPr lang="en-US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7A873B-3596-9836-AADF-1BBE8A3482E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198391" y="1232316"/>
            <a:ext cx="2190750" cy="123636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E796C31-5993-41F3-171A-DEC30D3A362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512715" y="4892638"/>
            <a:ext cx="1562100" cy="15621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EF81149-F48C-D93B-88BD-53F71E841E4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512716" y="4170126"/>
            <a:ext cx="1562100" cy="27599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59CD512-7492-8687-9866-3AC7C9905CD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831227" y="6010275"/>
            <a:ext cx="2857500" cy="3333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026CD3A-E541-0EF4-B607-61DE7D6F7D2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512715" y="2862685"/>
            <a:ext cx="1562101" cy="751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300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5B610C-1304-7E37-7793-04B9A3548F9E}"/>
              </a:ext>
            </a:extLst>
          </p:cNvPr>
          <p:cNvSpPr txBox="1"/>
          <p:nvPr/>
        </p:nvSpPr>
        <p:spPr>
          <a:xfrm>
            <a:off x="1875934" y="1897365"/>
            <a:ext cx="89271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Technology unnecessarily presently circumscribes and grossly limits digital privacy, transparency, and as a result human expectations, and digital identity expression and security. - personal observation… </a:t>
            </a:r>
          </a:p>
        </p:txBody>
      </p:sp>
    </p:spTree>
    <p:extLst>
      <p:ext uri="{BB962C8B-B14F-4D97-AF65-F5344CB8AC3E}">
        <p14:creationId xmlns:p14="http://schemas.microsoft.com/office/powerpoint/2010/main" val="3809528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C2831-CD3A-DF7B-B814-0116B40FC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1810" y="2668464"/>
            <a:ext cx="10515600" cy="1005039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The </a:t>
            </a:r>
            <a:r>
              <a:rPr lang="en-US" b="1" i="1" dirty="0">
                <a:solidFill>
                  <a:srgbClr val="FAA700"/>
                </a:solidFill>
                <a:effectLst/>
                <a:latin typeface="Arial" panose="020B0604020202020204" pitchFamily="34" charset="0"/>
                <a:hlinkClick r:id="rId3" tooltip="recording"/>
              </a:rPr>
              <a:t>recording</a:t>
            </a:r>
            <a:r>
              <a:rPr lang="en-US" b="1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of an activity from the perspective of a participant in the activity.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781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3">
            <a:extLst>
              <a:ext uri="{FF2B5EF4-FFF2-40B4-BE49-F238E27FC236}">
                <a16:creationId xmlns:a16="http://schemas.microsoft.com/office/drawing/2014/main" id="{0E5D62AC-017C-2C9C-174D-3C4549B410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5D88679-DF02-43E2-4A1C-973DDA6062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DD2D2B-8829-2B54-87F3-5F4197FEC5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FD09790-5624-72CB-2D6A-F8BD177D78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2E6CE29-549E-D5B9-2FE6-09DCB1D178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061E1BE-5025-5499-988E-E389B3E530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3224402-DF06-200D-7E27-C207314AD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1239" y="2501983"/>
            <a:ext cx="3118492" cy="895821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>
              <a:spcBef>
                <a:spcPct val="0"/>
              </a:spcBef>
            </a:pP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Public Infrastructure</a:t>
            </a:r>
          </a:p>
        </p:txBody>
      </p:sp>
      <p:graphicFrame>
        <p:nvGraphicFramePr>
          <p:cNvPr id="11" name="Text Placeholder 2">
            <a:extLst>
              <a:ext uri="{FF2B5EF4-FFF2-40B4-BE49-F238E27FC236}">
                <a16:creationId xmlns:a16="http://schemas.microsoft.com/office/drawing/2014/main" id="{E5C2991C-EB49-4B22-05CF-690C4AA4DEDB}"/>
              </a:ext>
            </a:extLst>
          </p:cNvPr>
          <p:cNvGraphicFramePr/>
          <p:nvPr/>
        </p:nvGraphicFramePr>
        <p:xfrm>
          <a:off x="6503158" y="649480"/>
          <a:ext cx="4862447" cy="5546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7589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3">
            <a:extLst>
              <a:ext uri="{FF2B5EF4-FFF2-40B4-BE49-F238E27FC236}">
                <a16:creationId xmlns:a16="http://schemas.microsoft.com/office/drawing/2014/main" id="{115A8F39-5BDF-8D40-B08B-3D5C76817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5F24BEA-F289-8993-83D6-3B9CEB8FC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spcBef>
                <a:spcPct val="0"/>
              </a:spcBef>
            </a:pPr>
            <a:r>
              <a:rPr lang="en-US" sz="4200"/>
              <a:t>Identification as the means of access control</a:t>
            </a:r>
          </a:p>
        </p:txBody>
      </p:sp>
      <p:sp>
        <p:nvSpPr>
          <p:cNvPr id="6" name="sketchy line">
            <a:extLst>
              <a:ext uri="{FF2B5EF4-FFF2-40B4-BE49-F238E27FC236}">
                <a16:creationId xmlns:a16="http://schemas.microsoft.com/office/drawing/2014/main" id="{4EAEC3EB-AE25-9FB8-4635-BE62E83694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168FC9AE-DF11-8C0D-E33C-6919FBF65A71}"/>
              </a:ext>
            </a:extLst>
          </p:cNvPr>
          <p:cNvSpPr txBox="1">
            <a:spLocks/>
          </p:cNvSpPr>
          <p:nvPr/>
        </p:nvSpPr>
        <p:spPr>
          <a:xfrm>
            <a:off x="640080" y="2872899"/>
            <a:ext cx="4243589" cy="33206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/>
            <a:r>
              <a:rPr lang="en-US" sz="1400"/>
              <a:t>Identifier</a:t>
            </a:r>
          </a:p>
          <a:p>
            <a:pPr marL="1200150" lvl="1"/>
            <a:r>
              <a:rPr lang="en-US" sz="1400" b="1" i="1"/>
              <a:t>Centrally</a:t>
            </a:r>
            <a:r>
              <a:rPr lang="en-US" sz="1400"/>
              <a:t> issued, inherently a risk, (seldom </a:t>
            </a:r>
            <a:r>
              <a:rPr lang="en-US" sz="1400" b="1"/>
              <a:t>Authoritative</a:t>
            </a:r>
            <a:r>
              <a:rPr lang="en-US" sz="1400"/>
              <a:t>, e.g., I-9 number)</a:t>
            </a:r>
          </a:p>
          <a:p>
            <a:pPr marL="742950"/>
            <a:r>
              <a:rPr lang="en-US" sz="1400"/>
              <a:t>Authentication</a:t>
            </a:r>
          </a:p>
          <a:p>
            <a:pPr marL="1200150" lvl="1"/>
            <a:r>
              <a:rPr lang="en-US" sz="1400"/>
              <a:t>Requires exchange of keys/secrets and key management</a:t>
            </a:r>
          </a:p>
          <a:p>
            <a:pPr marL="742950"/>
            <a:r>
              <a:rPr lang="en-US" sz="1400"/>
              <a:t>Authorization</a:t>
            </a:r>
          </a:p>
          <a:p>
            <a:pPr marL="1200150" lvl="1"/>
            <a:r>
              <a:rPr lang="en-US" sz="1400"/>
              <a:t>Permissions in a system, </a:t>
            </a:r>
            <a:r>
              <a:rPr lang="en-US" sz="1400" b="1" i="1"/>
              <a:t>controlled and operated by a 3</a:t>
            </a:r>
            <a:r>
              <a:rPr lang="en-US" sz="1400" b="1" i="1" baseline="30000"/>
              <a:t>rd</a:t>
            </a:r>
            <a:r>
              <a:rPr lang="en-US" sz="1400" b="1" i="1"/>
              <a:t> party </a:t>
            </a:r>
            <a:r>
              <a:rPr lang="en-US" sz="1400"/>
              <a:t>(authorization and resource servers/services)</a:t>
            </a:r>
          </a:p>
          <a:p>
            <a:pPr marL="1200150" lvl="1"/>
            <a:r>
              <a:rPr lang="en-US" sz="1400"/>
              <a:t>Policy Information Point (Rules) </a:t>
            </a:r>
            <a:r>
              <a:rPr lang="en-US" sz="1400" b="1" i="1"/>
              <a:t>not under personal control</a:t>
            </a:r>
            <a:endParaRPr lang="en-US" sz="1400"/>
          </a:p>
          <a:p>
            <a:pPr lvl="1"/>
            <a:endParaRPr lang="en-US" sz="1400"/>
          </a:p>
        </p:txBody>
      </p:sp>
      <p:pic>
        <p:nvPicPr>
          <p:cNvPr id="8" name="Picture 7" descr="Illuminated server room panel">
            <a:extLst>
              <a:ext uri="{FF2B5EF4-FFF2-40B4-BE49-F238E27FC236}">
                <a16:creationId xmlns:a16="http://schemas.microsoft.com/office/drawing/2014/main" id="{2F0DD11F-BFB4-E3C4-5A40-74AC5289036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158" r="19889" b="-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788596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610EC-E610-41C9-9199-534BA4EA7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solidFill>
                  <a:schemeClr val="tx1"/>
                </a:solidFill>
              </a:rPr>
              <a:t>Consented Surveillance</a:t>
            </a:r>
            <a:endParaRPr lang="en-US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7BD43905-DA6F-2137-053D-64CF97808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685800">
              <a:buSzPct val="75000"/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Human Concentric</a:t>
            </a:r>
          </a:p>
          <a:p>
            <a:pPr marL="685800">
              <a:buSzPct val="75000"/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Recognize the difference between access and enforcement</a:t>
            </a:r>
          </a:p>
          <a:p>
            <a:pPr marL="685800">
              <a:buSzPct val="75000"/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Recognize that access control as security countermeasure is surveillance and has inherent identification risks.</a:t>
            </a:r>
          </a:p>
          <a:p>
            <a:pPr marL="685800">
              <a:buSzPct val="75000"/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Recognize the difference between surveillance for people, not of people.</a:t>
            </a:r>
          </a:p>
          <a:p>
            <a:pPr marL="1143000" lvl="1">
              <a:buSzPct val="75000"/>
              <a:buFont typeface="Arial" panose="020B0604020202020204" pitchFamily="34" charset="0"/>
              <a:buChar char="•"/>
            </a:pPr>
            <a:r>
              <a:rPr lang="en-US" sz="2800" dirty="0">
                <a:latin typeface="+mn-lt"/>
                <a:ea typeface="+mn-ea"/>
                <a:cs typeface="+mn-cs"/>
              </a:rPr>
              <a:t>Purpose and justification drive the function of technology</a:t>
            </a:r>
          </a:p>
          <a:p>
            <a:pPr marL="228600">
              <a:buSzPct val="75000"/>
              <a:buFont typeface="Arial" panose="020B0604020202020204" pitchFamily="34" charset="0"/>
              <a:buChar char="•"/>
            </a:pPr>
            <a:endParaRPr lang="en-US" sz="1700" dirty="0">
              <a:solidFill>
                <a:schemeClr val="tx1"/>
              </a:solidFill>
            </a:endParaRPr>
          </a:p>
          <a:p>
            <a:pPr marL="685800">
              <a:buSzPct val="75000"/>
              <a:buFont typeface="Arial" panose="020B0604020202020204" pitchFamily="34" charset="0"/>
              <a:buChar char="•"/>
            </a:pPr>
            <a:endParaRPr lang="en-US" sz="17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488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3">
            <a:extLst>
              <a:ext uri="{FF2B5EF4-FFF2-40B4-BE49-F238E27FC236}">
                <a16:creationId xmlns:a16="http://schemas.microsoft.com/office/drawing/2014/main" id="{60DEAAFC-95C1-F3B0-923E-B0EC5D7F78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FE5BD35-7817-A2C2-8415-8B476545B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639" y="1012536"/>
            <a:ext cx="4613300" cy="3163224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ct val="0"/>
              </a:spcBef>
            </a:pPr>
            <a:r>
              <a:rPr lang="en-US" sz="4800"/>
              <a:t>Notice and Consent Receipts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F5A9711-3982-D3F7-E19E-667E9AD4858D}"/>
              </a:ext>
            </a:extLst>
          </p:cNvPr>
          <p:cNvSpPr txBox="1">
            <a:spLocks/>
          </p:cNvSpPr>
          <p:nvPr/>
        </p:nvSpPr>
        <p:spPr>
          <a:xfrm>
            <a:off x="911208" y="3761544"/>
            <a:ext cx="4756161" cy="82843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en-US" sz="2400"/>
              <a:t>Oldest known form of writing was a business receipt.</a:t>
            </a:r>
            <a:endParaRPr lang="en-US" sz="2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9A74B5-1AC7-A6E8-AA1C-068B3D1DF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3336" y="-3"/>
            <a:ext cx="4068664" cy="6858000"/>
          </a:xfrm>
          <a:prstGeom prst="rect">
            <a:avLst/>
          </a:prstGeom>
          <a:gradFill>
            <a:gsLst>
              <a:gs pos="26000">
                <a:srgbClr val="000000"/>
              </a:gs>
              <a:gs pos="100000">
                <a:schemeClr val="accent1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25B48AE-1817-A9DE-4108-67393C516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3336" y="-3"/>
            <a:ext cx="3611463" cy="6858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6000"/>
                </a:schemeClr>
              </a:gs>
              <a:gs pos="100000">
                <a:srgbClr val="000000">
                  <a:alpha val="52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11DBC9D-F139-47CD-A03C-56FEBB400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230721" y="-107390"/>
            <a:ext cx="3853890" cy="4068665"/>
          </a:xfrm>
          <a:prstGeom prst="rect">
            <a:avLst/>
          </a:prstGeom>
          <a:gradFill>
            <a:gsLst>
              <a:gs pos="0">
                <a:srgbClr val="000000">
                  <a:alpha val="34000"/>
                </a:srgbClr>
              </a:gs>
              <a:gs pos="96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The Oldest Writing Ever Discovered Was an Ancient Receipt ...">
            <a:extLst>
              <a:ext uri="{FF2B5EF4-FFF2-40B4-BE49-F238E27FC236}">
                <a16:creationId xmlns:a16="http://schemas.microsoft.com/office/drawing/2014/main" id="{BE64988F-0B5E-D960-3AC8-68DD08856BE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334" b="1"/>
          <a:stretch/>
        </p:blipFill>
        <p:spPr bwMode="auto">
          <a:xfrm>
            <a:off x="6096000" y="1012536"/>
            <a:ext cx="4756162" cy="4756162"/>
          </a:xfrm>
          <a:custGeom>
            <a:avLst/>
            <a:gdLst/>
            <a:ahLst/>
            <a:cxnLst/>
            <a:rect l="l" t="t" r="r" b="b"/>
            <a:pathLst>
              <a:path w="5031136" h="5031136">
                <a:moveTo>
                  <a:pt x="2515568" y="0"/>
                </a:moveTo>
                <a:cubicBezTo>
                  <a:pt x="3904878" y="0"/>
                  <a:pt x="5031136" y="1126258"/>
                  <a:pt x="5031136" y="2515568"/>
                </a:cubicBezTo>
                <a:cubicBezTo>
                  <a:pt x="5031136" y="3904878"/>
                  <a:pt x="3904878" y="5031136"/>
                  <a:pt x="2515568" y="5031136"/>
                </a:cubicBezTo>
                <a:cubicBezTo>
                  <a:pt x="1126258" y="5031136"/>
                  <a:pt x="0" y="3904878"/>
                  <a:pt x="0" y="2515568"/>
                </a:cubicBezTo>
                <a:cubicBezTo>
                  <a:pt x="0" y="1126258"/>
                  <a:pt x="1126258" y="0"/>
                  <a:pt x="2515568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6663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B588017-1EA8-CFD2-32EC-6121365B5219}"/>
              </a:ext>
            </a:extLst>
          </p:cNvPr>
          <p:cNvSpPr txBox="1">
            <a:spLocks/>
          </p:cNvSpPr>
          <p:nvPr/>
        </p:nvSpPr>
        <p:spPr>
          <a:xfrm>
            <a:off x="609600" y="1038309"/>
            <a:ext cx="10972800" cy="495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AuthC Flow</a:t>
            </a:r>
            <a:endParaRPr lang="en-US" dirty="0"/>
          </a:p>
        </p:txBody>
      </p:sp>
      <p:graphicFrame>
        <p:nvGraphicFramePr>
          <p:cNvPr id="5" name="Text Placeholder 2">
            <a:extLst>
              <a:ext uri="{FF2B5EF4-FFF2-40B4-BE49-F238E27FC236}">
                <a16:creationId xmlns:a16="http://schemas.microsoft.com/office/drawing/2014/main" id="{897F7BC3-3A97-3DC3-96C6-AB1DF01FF50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24036568"/>
              </p:ext>
            </p:extLst>
          </p:nvPr>
        </p:nvGraphicFramePr>
        <p:xfrm>
          <a:off x="609600" y="1693823"/>
          <a:ext cx="10972800" cy="43497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9902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4F5F067-3BA7-F951-2739-8811D33327AD}"/>
              </a:ext>
            </a:extLst>
          </p:cNvPr>
          <p:cNvSpPr txBox="1">
            <a:spLocks/>
          </p:cNvSpPr>
          <p:nvPr/>
        </p:nvSpPr>
        <p:spPr>
          <a:xfrm>
            <a:off x="553940" y="933754"/>
            <a:ext cx="10972800" cy="495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Benefits of Ownership and Control</a:t>
            </a:r>
          </a:p>
        </p:txBody>
      </p:sp>
      <p:graphicFrame>
        <p:nvGraphicFramePr>
          <p:cNvPr id="5" name="Text Placeholder 2">
            <a:extLst>
              <a:ext uri="{FF2B5EF4-FFF2-40B4-BE49-F238E27FC236}">
                <a16:creationId xmlns:a16="http://schemas.microsoft.com/office/drawing/2014/main" id="{6715EE48-572F-BBB5-A357-623D81C9A4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87468458"/>
              </p:ext>
            </p:extLst>
          </p:nvPr>
        </p:nvGraphicFramePr>
        <p:xfrm>
          <a:off x="357146" y="1079197"/>
          <a:ext cx="10972800" cy="43497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31280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122FCF64081940815E7829A3C3D47C" ma:contentTypeVersion="5" ma:contentTypeDescription="Create a new document." ma:contentTypeScope="" ma:versionID="ac1f005342a6f8ca53a0158c6d74efe4">
  <xsd:schema xmlns:xsd="http://www.w3.org/2001/XMLSchema" xmlns:xs="http://www.w3.org/2001/XMLSchema" xmlns:p="http://schemas.microsoft.com/office/2006/metadata/properties" xmlns:ns2="40c99d77-14e8-4595-8026-af20fcaad2ad" targetNamespace="http://schemas.microsoft.com/office/2006/metadata/properties" ma:root="true" ma:fieldsID="845ce44c659b1e25f8f843edb4af8167" ns2:_="">
    <xsd:import namespace="40c99d77-14e8-4595-8026-af20fcaad2a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c99d77-14e8-4595-8026-af20fcaad2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4FD2BAF-4BCB-4F15-BB66-5DD5EEDA26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c99d77-14e8-4595-8026-af20fcaad2a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AEA93E1-DEF6-443F-812F-C4FE41495CD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9DABA09-CC23-4658-B857-B358BC6FF25C}">
  <ds:schemaRefs>
    <ds:schemaRef ds:uri="http://purl.org/dc/dcmitype/"/>
    <ds:schemaRef ds:uri="http://schemas.microsoft.com/office/2006/documentManagement/types"/>
    <ds:schemaRef ds:uri="40c99d77-14e8-4595-8026-af20fcaad2ad"/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7087</TotalTime>
  <Words>457</Words>
  <Application>Microsoft Office PowerPoint</Application>
  <PresentationFormat>Widescreen</PresentationFormat>
  <Paragraphs>75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Consented Surveillance</vt:lpstr>
      <vt:lpstr>PowerPoint Presentation</vt:lpstr>
      <vt:lpstr>PowerPoint Presentation</vt:lpstr>
      <vt:lpstr>Public Infrastructure</vt:lpstr>
      <vt:lpstr>Identification as the means of access control</vt:lpstr>
      <vt:lpstr>Consented Surveillance</vt:lpstr>
      <vt:lpstr>Notice and Consent Receipts</vt:lpstr>
      <vt:lpstr>PowerPoint Presentation</vt:lpstr>
      <vt:lpstr>PowerPoint Presentation</vt:lpstr>
      <vt:lpstr>3 Vectors of Contextual Data Governance</vt:lpstr>
      <vt:lpstr>Risk and Opportunity</vt:lpstr>
      <vt:lpstr>Use case</vt:lpstr>
      <vt:lpstr>Thanks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Consented Surveillance</dc:title>
  <dc:creator>Salvatore D'Agostino</dc:creator>
  <cp:lastModifiedBy>Salvatore D'Agostino</cp:lastModifiedBy>
  <cp:revision>1</cp:revision>
  <dcterms:created xsi:type="dcterms:W3CDTF">2023-11-08T16:36:39Z</dcterms:created>
  <dcterms:modified xsi:type="dcterms:W3CDTF">2023-11-13T14:44:32Z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0x01010015122FCF64081940815E7829A3C3D47C</vt:lpwstr>
  </property>
</Properties>
</file>