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69"/>
  </p:normalViewPr>
  <p:slideViewPr>
    <p:cSldViewPr snapToGrid="0" snapToObjects="1">
      <p:cViewPr varScale="1">
        <p:scale>
          <a:sx n="85" d="100"/>
          <a:sy n="85" d="100"/>
        </p:scale>
        <p:origin x="200" y="512"/>
      </p:cViewPr>
      <p:guideLst/>
    </p:cSldViewPr>
  </p:slideViewPr>
  <p:notesTextViewPr>
    <p:cViewPr>
      <p:scale>
        <a:sx n="1" d="1"/>
        <a:sy n="1" d="1"/>
      </p:scale>
      <p:origin x="0" y="-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49DAA-2D77-3746-BE97-F81C33D54AFE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4DF48-98A2-434B-B3B9-43F78FBD0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4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has been done at </a:t>
            </a:r>
            <a:r>
              <a:rPr lang="en-US" dirty="0" err="1"/>
              <a:t>Kantara</a:t>
            </a:r>
            <a:r>
              <a:rPr lang="en-US" dirty="0"/>
              <a:t> Initiative; extension work and the business model work may continue to be incubated there</a:t>
            </a:r>
          </a:p>
          <a:p>
            <a:r>
              <a:rPr lang="en-US" dirty="0" err="1"/>
              <a:t>Sedimenting</a:t>
            </a:r>
            <a:r>
              <a:rPr lang="en-US" dirty="0"/>
              <a:t> modular pieces into wider communities where applicable is a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F4DF48-98A2-434B-B3B9-43F78FBD02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20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C42D0-CC8B-B349-AF12-99DE8AB86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B62ED-5514-C242-B9C0-DA4F0076C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1075A-CC4D-F243-B8B9-1F645A1E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096E-2767-FC46-95A9-B7BC8D3B2243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A4A40-8F50-7442-BB18-34460953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492D1-D68F-9E47-BEF5-2EFA8C81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9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6EB5D-CB5B-8146-9A8B-92FD66FCE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B4C6D-349A-DF41-B423-B3B4C863D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3C864-FA4A-1949-A2FF-446AFCCB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9F7D-A6BA-3F41-9E96-A698F65AFB84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5BF24-E4C2-1E47-A708-B918B24E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C0E53-C956-0940-A641-83E78AEB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2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A987CA-0776-A344-9660-88B031515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6C59B-AFAB-3E44-A9BC-09FADC518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9E508-51B4-7B46-86C7-76F60DAC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E7C8-503E-9F43-A1FF-B980072A418B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0AB9F-9C00-8D47-AF8C-B1E211E36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149E6-A557-8E48-876D-2D40D4F0F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5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C96E1-1100-EE4C-ABDF-13DE0A87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4F81B-1E2E-3F4E-B960-2982682C4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EEB4F-5475-6845-9725-C272FA15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CD72-1140-D44F-8B04-674E135805C7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8A1CD-5766-8E44-8BDB-C7D236B9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64DCF-0515-D448-AB38-C352286D4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6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D2BDE-E5C3-EA4B-9E1F-061D1EB8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DEAE0-70FE-6F42-9260-32493C002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1580C-B2D0-8E4D-A715-C46B3FCA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8D83-577B-784C-9814-38161DB7A832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D5DE-2CFF-544B-A81F-2E2BFB23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B8F8-9042-AE40-B8C3-5E23D33E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7ABB1-A26F-D948-8938-BA787F81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51F97-BC10-894C-93EA-818D344F8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97495-8AFD-0042-A71C-50D7B99BB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78A25-88CA-F244-8CF9-E18D7E3B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D7FA-6968-864F-8C37-224E6721D700}" type="datetime1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818FD-95EB-DF48-9A18-91274800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C9AD8-53F2-9E47-98CC-7E7518EA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1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CB7C-8B29-6440-9A4E-BA39AD8E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D3191-6C1E-7045-85D2-67D18156D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BD7FF-F504-BF43-AD31-DBBFCF9F9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CE306E-BCA0-A245-8305-09829CB6E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75D289-27FB-194B-897A-51DB5C5EE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B8E68D-9B63-2643-A211-B9F31B89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71023-3417-8C4C-821E-A996599287D2}" type="datetime1">
              <a:rPr lang="en-US" smtClean="0"/>
              <a:t>2/27/19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7BFBC4-E5BD-F84B-9B58-73DDB8E8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FC1032-DEE5-C142-B4E9-44351E3D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0AE5-2315-BC4E-9F5D-1EDB6656A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921DF-F1A3-3E48-8F6E-FFDD1D77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2693-371A-1A46-9C08-2ADF9F8FF4C1}" type="datetime1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D78F3D-CE83-844D-8EE9-6DDE0DDE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57C66-CBBC-964F-A32C-BEFF3C34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4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EB068-8494-9D49-986D-35877F3D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4171-3D33-5849-8FBE-BFE59963FBC0}" type="datetime1">
              <a:rPr lang="en-US" smtClean="0"/>
              <a:t>2/27/19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C3D377-BAD0-BF41-8888-2C9733E5A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768BA-9D73-1847-8E25-0E8CA25D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B94A-6A1A-784A-BDCF-9D050058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131AC-EB06-6440-BEC2-5EF8DFC77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441F9-28E7-7348-B3EA-22566BA83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202F2-0B49-674F-8046-4EFE89E7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03CA-980D-694D-B82A-DDF367E13AC9}" type="datetime1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C4B88-50E3-884E-B6CE-9299EDB2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BBB86-F81B-9F49-8194-EAF85472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0585-60E1-E942-AE02-AED83818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D51F2F-44E8-5745-B59B-0C4358CFA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659D1-A16E-6242-A63F-A14AB53D1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A1C4F-A59F-1243-AA64-61B76929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F0EC-B4DA-0847-BB12-869F07B3AAE3}" type="datetime1">
              <a:rPr lang="en-US" smtClean="0"/>
              <a:t>2/27/19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BE77A-FAAC-3C49-9C2D-E3C94FE5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0539-76D6-6B44-A1C2-298D25EB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1796F6-AA54-674C-8734-1EE9EDDF3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4E51B-81D8-7744-A361-EAEC4E7AF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71903-5EC1-5D4B-81F6-970EFD53A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1F8A-070D-6F4B-B267-B18781C715E2}" type="datetime1">
              <a:rPr lang="en-US" smtClean="0"/>
              <a:t>2/27/19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A4F80-3069-264B-8446-7E10E20B8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D7942-62F8-514D-850B-30EE49D42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9D8ED-E29E-7540-8C3F-725717CEE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1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ntarainitiative.org/confluence/display/uma/UMA+Implem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230E5-5900-0F4B-A699-7FB40A6CB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6963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r>
              <a:rPr lang="en-US" dirty="0"/>
              <a:t>Cross-party delegation with User-Managed Access (UMA2)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A2AB3-1F55-8249-90D7-BB5BD5B88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4437"/>
            <a:ext cx="9144000" cy="2684463"/>
          </a:xfrm>
        </p:spPr>
        <p:txBody>
          <a:bodyPr>
            <a:noAutofit/>
          </a:bodyPr>
          <a:lstStyle/>
          <a:p>
            <a:r>
              <a:rPr lang="en-US" dirty="0"/>
              <a:t>draft-</a:t>
            </a:r>
            <a:r>
              <a:rPr lang="en-US" dirty="0" err="1"/>
              <a:t>maler</a:t>
            </a:r>
            <a:r>
              <a:rPr lang="en-US" dirty="0"/>
              <a:t>-</a:t>
            </a:r>
            <a:r>
              <a:rPr lang="en-US" dirty="0" err="1"/>
              <a:t>oauth-umagrant</a:t>
            </a:r>
            <a:endParaRPr lang="en-US" dirty="0"/>
          </a:p>
          <a:p>
            <a:r>
              <a:rPr lang="en-US" dirty="0"/>
              <a:t>draft-</a:t>
            </a:r>
            <a:r>
              <a:rPr lang="en-US" dirty="0" err="1"/>
              <a:t>maler</a:t>
            </a:r>
            <a:r>
              <a:rPr lang="en-US" dirty="0"/>
              <a:t>-</a:t>
            </a:r>
            <a:r>
              <a:rPr lang="en-US" dirty="0" err="1"/>
              <a:t>oauth-umafedauthz</a:t>
            </a:r>
            <a:endParaRPr lang="en-US" dirty="0"/>
          </a:p>
          <a:p>
            <a:endParaRPr lang="en-US" dirty="0"/>
          </a:p>
          <a:p>
            <a:r>
              <a:rPr lang="en-US" dirty="0"/>
              <a:t>(Presenters xx)</a:t>
            </a:r>
          </a:p>
          <a:p>
            <a:endParaRPr lang="en-US" dirty="0"/>
          </a:p>
          <a:p>
            <a:r>
              <a:rPr lang="en-US" dirty="0"/>
              <a:t>IETF 104 – OAuth Working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EFE89-571E-A043-9800-E06F74CB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0986-9025-5F4C-805F-129368A3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background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5CEC-B2EC-D14B-8041-FDB4A663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Contributed draft-</a:t>
            </a:r>
            <a:r>
              <a:rPr lang="en-US" dirty="0" err="1"/>
              <a:t>oauth</a:t>
            </a:r>
            <a:r>
              <a:rPr lang="en-US" dirty="0"/>
              <a:t>-</a:t>
            </a:r>
            <a:r>
              <a:rPr lang="en-US" dirty="0" err="1"/>
              <a:t>dyn-reg</a:t>
            </a:r>
            <a:r>
              <a:rPr lang="en-US" dirty="0"/>
              <a:t> (’10-’11 – </a:t>
            </a:r>
            <a:r>
              <a:rPr lang="en-US" i="1" dirty="0"/>
              <a:t>fed into RFC 7591)</a:t>
            </a:r>
          </a:p>
          <a:p>
            <a:pPr>
              <a:lnSpc>
                <a:spcPct val="120000"/>
              </a:lnSpc>
            </a:pPr>
            <a:r>
              <a:rPr lang="en-US" dirty="0"/>
              <a:t>UMA1 and 1.0.1 contributed: draft-</a:t>
            </a:r>
            <a:r>
              <a:rPr lang="en-US" dirty="0" err="1"/>
              <a:t>hardjono</a:t>
            </a:r>
            <a:r>
              <a:rPr lang="en-US" dirty="0"/>
              <a:t>-</a:t>
            </a:r>
            <a:r>
              <a:rPr lang="en-US" dirty="0" err="1"/>
              <a:t>oauth-umacore</a:t>
            </a:r>
            <a:r>
              <a:rPr lang="en-US" dirty="0"/>
              <a:t> and draft-</a:t>
            </a:r>
            <a:r>
              <a:rPr lang="en-US" dirty="0" err="1"/>
              <a:t>hardjono</a:t>
            </a:r>
            <a:r>
              <a:rPr lang="en-US" dirty="0"/>
              <a:t>-</a:t>
            </a:r>
            <a:r>
              <a:rPr lang="en-US" dirty="0" err="1"/>
              <a:t>oauth</a:t>
            </a:r>
            <a:r>
              <a:rPr lang="en-US" dirty="0"/>
              <a:t>-resource-</a:t>
            </a:r>
            <a:r>
              <a:rPr lang="en-US" dirty="0" err="1"/>
              <a:t>reg</a:t>
            </a:r>
            <a:r>
              <a:rPr lang="en-US" dirty="0"/>
              <a:t>; (latest in Jan ’16 were “stubs” – </a:t>
            </a:r>
            <a:r>
              <a:rPr lang="en-US" i="1" dirty="0"/>
              <a:t>expired)</a:t>
            </a:r>
          </a:p>
          <a:p>
            <a:pPr>
              <a:lnSpc>
                <a:spcPct val="120000"/>
              </a:lnSpc>
            </a:pPr>
            <a:r>
              <a:rPr lang="en-US" dirty="0"/>
              <a:t>Business model contributed: draft-</a:t>
            </a:r>
            <a:r>
              <a:rPr lang="en-US" dirty="0" err="1"/>
              <a:t>maler</a:t>
            </a:r>
            <a:r>
              <a:rPr lang="en-US" dirty="0"/>
              <a:t>-trust-model (‘15 – </a:t>
            </a:r>
            <a:r>
              <a:rPr lang="en-US" i="1" dirty="0"/>
              <a:t>expired)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Client claims framework contributed: draft-</a:t>
            </a:r>
            <a:r>
              <a:rPr lang="en-US" dirty="0" err="1"/>
              <a:t>catalano</a:t>
            </a:r>
            <a:r>
              <a:rPr lang="en-US" dirty="0"/>
              <a:t>-</a:t>
            </a:r>
            <a:r>
              <a:rPr lang="en-US" dirty="0" err="1"/>
              <a:t>oauth-umaclaim</a:t>
            </a:r>
            <a:r>
              <a:rPr lang="en-US" dirty="0"/>
              <a:t> (‘15 – </a:t>
            </a:r>
            <a:r>
              <a:rPr lang="en-US" i="1" dirty="0"/>
              <a:t>expired)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Went through a spec refactoring: {core/</a:t>
            </a:r>
            <a:r>
              <a:rPr lang="en-US" dirty="0" err="1"/>
              <a:t>rreg</a:t>
            </a:r>
            <a:r>
              <a:rPr lang="en-US" dirty="0"/>
              <a:t>} to {grant/</a:t>
            </a:r>
            <a:r>
              <a:rPr lang="en-US" dirty="0" err="1"/>
              <a:t>fedauthz</a:t>
            </a: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58A39-18FD-FB4E-955D-F97567BA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7D95A6-95CB-A642-B443-9231CD6C6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238" y="136525"/>
            <a:ext cx="1005902" cy="10059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CF97E1-D319-6643-890B-8F874715F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9828" y="220947"/>
            <a:ext cx="1280360" cy="7938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2EB5AD-BD80-3A46-B086-3650E16540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7383" y="365125"/>
            <a:ext cx="1522986" cy="5849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39F129-C3E7-2045-B1D7-A75EB21E4F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87987" y="257087"/>
            <a:ext cx="1391616" cy="79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9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0986-9025-5F4C-805F-129368A3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UMA extension grant</a:t>
            </a:r>
            <a:br>
              <a:rPr lang="en-US" dirty="0"/>
            </a:br>
            <a:r>
              <a:rPr lang="en-US" sz="2600" dirty="0"/>
              <a:t>draft-</a:t>
            </a:r>
            <a:r>
              <a:rPr lang="en-US" sz="2600" dirty="0" err="1"/>
              <a:t>maler</a:t>
            </a:r>
            <a:r>
              <a:rPr lang="en-US" sz="2600" dirty="0"/>
              <a:t>-</a:t>
            </a:r>
            <a:r>
              <a:rPr lang="en-US" sz="2600" dirty="0" err="1"/>
              <a:t>oauth-umagrant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5CEC-B2EC-D14B-8041-FDB4A6637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Party-to-party: Resource owner authorizes protected resource access to clients used by entities in a new requesting party role</a:t>
            </a:r>
          </a:p>
          <a:p>
            <a:pPr>
              <a:lnSpc>
                <a:spcPct val="120000"/>
              </a:lnSpc>
            </a:pPr>
            <a:r>
              <a:rPr lang="en-US" dirty="0"/>
              <a:t>Asynchronous: AS and RS interact with client and requesting party asynchronously </a:t>
            </a:r>
            <a:r>
              <a:rPr lang="en-US" dirty="0" err="1"/>
              <a:t>wrt</a:t>
            </a:r>
            <a:r>
              <a:rPr lang="en-US" dirty="0"/>
              <a:t> resource owner interactions</a:t>
            </a:r>
          </a:p>
          <a:p>
            <a:pPr>
              <a:lnSpc>
                <a:spcPct val="120000"/>
              </a:lnSpc>
            </a:pPr>
            <a:r>
              <a:rPr lang="en-US" dirty="0"/>
              <a:t>Policies: Resource owner can configure an AS with </a:t>
            </a:r>
            <a:r>
              <a:rPr lang="en-US" dirty="0" err="1"/>
              <a:t>authz</a:t>
            </a:r>
            <a:r>
              <a:rPr lang="en-US" dirty="0"/>
              <a:t> grant rules (policy conditions), vs. just </a:t>
            </a:r>
            <a:r>
              <a:rPr lang="en-US" dirty="0" err="1"/>
              <a:t>authz</a:t>
            </a:r>
            <a:r>
              <a:rPr lang="en-US" dirty="0"/>
              <a:t>/deny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58A39-18FD-FB4E-955D-F97567BA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4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0986-9025-5F4C-805F-129368A3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UMA federated authorization</a:t>
            </a:r>
            <a:br>
              <a:rPr lang="en-US" dirty="0"/>
            </a:br>
            <a:r>
              <a:rPr lang="en-US" sz="2600" dirty="0"/>
              <a:t>draft-</a:t>
            </a:r>
            <a:r>
              <a:rPr lang="en-US" sz="2600" dirty="0" err="1"/>
              <a:t>maler</a:t>
            </a:r>
            <a:r>
              <a:rPr lang="en-US" sz="2600" dirty="0"/>
              <a:t>-</a:t>
            </a:r>
            <a:r>
              <a:rPr lang="en-US" sz="2600" dirty="0" err="1"/>
              <a:t>oauth-umafedauthz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35CEC-B2EC-D14B-8041-FDB4A6637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1-to-n services: RSs in different domains can work with one AS in yet another domain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Standard API enables automating resource protection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Resource owner can monitor and control authorization grant rules at AS over time</a:t>
            </a:r>
          </a:p>
          <a:p>
            <a:pPr>
              <a:lnSpc>
                <a:spcPct val="120000"/>
              </a:lnSpc>
            </a:pPr>
            <a:r>
              <a:rPr lang="en-US" dirty="0"/>
              <a:t>Scope-grained control: Grants can increase and decrease at the level of individual resources and scopes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58A39-18FD-FB4E-955D-F97567BA0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8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CCCA-35B8-9B4F-B6BA-C9961C0B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0DB53-39C8-A541-B230-2606E58DB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Patient-directed (consumer-controlled) health/health IoT data sharing</a:t>
            </a:r>
          </a:p>
          <a:p>
            <a:r>
              <a:rPr lang="en-US" dirty="0"/>
              <a:t>Discovering and aggregating pension accounts and sharing access to financial advisors</a:t>
            </a:r>
          </a:p>
          <a:p>
            <a:r>
              <a:rPr lang="en-US" dirty="0"/>
              <a:t>Connected car data sharing</a:t>
            </a:r>
          </a:p>
          <a:p>
            <a:r>
              <a:rPr lang="en-US" dirty="0"/>
              <a:t>Enterprise API access management</a:t>
            </a:r>
          </a:p>
          <a:p>
            <a:r>
              <a:rPr lang="en-US" dirty="0"/>
              <a:t>Proactive policy-based control of app connections</a:t>
            </a:r>
          </a:p>
          <a:p>
            <a:r>
              <a:rPr lang="en-US" dirty="0"/>
              <a:t>Access delegation between employees</a:t>
            </a:r>
          </a:p>
          <a:p>
            <a:r>
              <a:rPr lang="en-US" dirty="0"/>
              <a:t>Profiled by:</a:t>
            </a:r>
          </a:p>
          <a:p>
            <a:pPr lvl="1"/>
            <a:r>
              <a:rPr lang="en-US" dirty="0"/>
              <a:t>OpenID Foundation HEART Working Group</a:t>
            </a:r>
          </a:p>
          <a:p>
            <a:pPr lvl="1"/>
            <a:r>
              <a:rPr lang="en-US" dirty="0"/>
              <a:t>UK Department for Work and Pensions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1DBC0-99D2-5140-B4B4-7ECAA77D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8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CCCA-35B8-9B4F-B6BA-C9961C0B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Known implementations of UMA2</a:t>
            </a:r>
            <a:br>
              <a:rPr lang="en-US" dirty="0"/>
            </a:br>
            <a:r>
              <a:rPr lang="en-US" sz="2600" dirty="0"/>
              <a:t>(see also: </a:t>
            </a:r>
            <a:r>
              <a:rPr lang="en-US" sz="2600" dirty="0">
                <a:hlinkClick r:id="rId2"/>
              </a:rPr>
              <a:t>kantarainitiative.org/confluence/display/uma/UMA+Implementations</a:t>
            </a:r>
            <a:r>
              <a:rPr lang="en-US" sz="26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0DB53-39C8-A541-B230-2606E58DB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ForgeRock</a:t>
            </a:r>
          </a:p>
          <a:p>
            <a:r>
              <a:rPr lang="en-US" dirty="0" err="1"/>
              <a:t>Gluu</a:t>
            </a:r>
            <a:endParaRPr lang="en-US" dirty="0"/>
          </a:p>
          <a:p>
            <a:r>
              <a:rPr lang="en-US" dirty="0"/>
              <a:t>HIE of One – Trustee</a:t>
            </a:r>
          </a:p>
          <a:p>
            <a:r>
              <a:rPr lang="en-US" dirty="0"/>
              <a:t>IDENTOS</a:t>
            </a:r>
          </a:p>
          <a:p>
            <a:r>
              <a:rPr lang="en-US" dirty="0" err="1"/>
              <a:t>Pauldron</a:t>
            </a:r>
            <a:endParaRPr lang="en-US" dirty="0"/>
          </a:p>
          <a:p>
            <a:r>
              <a:rPr lang="en-US" dirty="0"/>
              <a:t>RedHat </a:t>
            </a:r>
            <a:r>
              <a:rPr lang="en-US" dirty="0" err="1"/>
              <a:t>Keycloak</a:t>
            </a:r>
            <a:endParaRPr lang="en-US" dirty="0"/>
          </a:p>
          <a:p>
            <a:r>
              <a:rPr lang="en-US" dirty="0"/>
              <a:t>WSO2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1DBC0-99D2-5140-B4B4-7ECAA77D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6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C314-6C09-5E47-9493-44D014342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@@topics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61574-E378-CB4E-8EDA-B0DD072F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Overall diagram(s)?</a:t>
            </a:r>
          </a:p>
          <a:p>
            <a:r>
              <a:rPr lang="en-US" dirty="0" err="1"/>
              <a:t>Swimlanes</a:t>
            </a:r>
            <a:r>
              <a:rPr lang="en-US" dirty="0"/>
              <a:t> illustrating:</a:t>
            </a:r>
          </a:p>
          <a:p>
            <a:pPr lvl="1"/>
            <a:r>
              <a:rPr lang="en-US" dirty="0"/>
              <a:t>Alice-to-Bob consented sharing (which otherwise OAuth doesn't do) – many are on the cusp of solving it in a </a:t>
            </a:r>
            <a:r>
              <a:rPr lang="en-US" dirty="0" err="1"/>
              <a:t>nonstandardized</a:t>
            </a:r>
            <a:r>
              <a:rPr lang="en-US" dirty="0"/>
              <a:t> way</a:t>
            </a:r>
          </a:p>
          <a:p>
            <a:pPr lvl="1"/>
            <a:r>
              <a:rPr lang="en-US" dirty="0"/>
              <a:t>Alice-to-Alice sharing with centralized management of resources (which otherwise OAuth doesn't do) – point to discussion of laws/</a:t>
            </a:r>
            <a:r>
              <a:rPr lang="en-US" dirty="0" err="1"/>
              <a:t>regs</a:t>
            </a:r>
            <a:r>
              <a:rPr lang="en-US" dirty="0"/>
              <a:t>/rules for the "multiple portals problem" and its relevance to contexts of "open APIs"</a:t>
            </a:r>
          </a:p>
          <a:p>
            <a:pPr lvl="1"/>
            <a:r>
              <a:rPr lang="en-US" dirty="0"/>
              <a:t>Proactive, reactive, and silent Alice (data subject)-to-whoever and enterprise (non-human)-to-whoever sharing in a (relatively) compact single grant</a:t>
            </a:r>
          </a:p>
          <a:p>
            <a:r>
              <a:rPr lang="en-US" dirty="0" err="1"/>
              <a:t>Rreg</a:t>
            </a:r>
            <a:r>
              <a:rPr lang="en-US" dirty="0"/>
              <a:t> vs. resource-indicators (George to help)</a:t>
            </a:r>
          </a:p>
          <a:p>
            <a:pPr lvl="1"/>
            <a:r>
              <a:rPr lang="en-US" dirty="0"/>
              <a:t>RPT contents vs. audience approach; client-to-RS-first and perm ticket mitigates need for </a:t>
            </a:r>
            <a:r>
              <a:rPr lang="en-US" dirty="0" err="1"/>
              <a:t>aud</a:t>
            </a:r>
            <a:r>
              <a:rPr lang="en-US" dirty="0"/>
              <a:t> limitation</a:t>
            </a:r>
          </a:p>
          <a:p>
            <a:r>
              <a:rPr lang="en-US" dirty="0"/>
              <a:t>Compare to any ACE work?</a:t>
            </a:r>
          </a:p>
          <a:p>
            <a:r>
              <a:rPr lang="en-US" dirty="0"/>
              <a:t>UMA as ”grant model” exemplar?</a:t>
            </a:r>
          </a:p>
          <a:p>
            <a:r>
              <a:rPr lang="en-US" dirty="0"/>
              <a:t>Go back and look at any </a:t>
            </a:r>
            <a:r>
              <a:rPr lang="en-US" dirty="0" err="1"/>
              <a:t>oauth</a:t>
            </a:r>
            <a:r>
              <a:rPr lang="en-US" dirty="0"/>
              <a:t> list discussion of UMA points?</a:t>
            </a:r>
          </a:p>
          <a:p>
            <a:r>
              <a:rPr lang="en-US" dirty="0"/>
              <a:t>How privacy-protective aspects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DF8D3-8B44-5A46-8906-0BAA3A29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D8ED-E29E-7540-8C3F-725717CEEF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7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479</Words>
  <Application>Microsoft Macintosh PowerPoint</Application>
  <PresentationFormat>Widescreen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Cross-party delegation with User-Managed Access (UMA2)</vt:lpstr>
      <vt:lpstr>Some background</vt:lpstr>
      <vt:lpstr>Overview of the UMA extension grant draft-maler-oauth-umagrant</vt:lpstr>
      <vt:lpstr>Overview of UMA federated authorization draft-maler-oauth-umafedauthz</vt:lpstr>
      <vt:lpstr>Use cases</vt:lpstr>
      <vt:lpstr>Known implementations of UMA2 (see also: kantarainitiative.org/confluence/display/uma/UMA+Implementations)</vt:lpstr>
      <vt:lpstr>@@topics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Cross-party delegation with User-Managed Access (UMA2)</dc:title>
  <dc:creator>Eve Maler</dc:creator>
  <cp:lastModifiedBy>Eve Maler</cp:lastModifiedBy>
  <cp:revision>13</cp:revision>
  <dcterms:created xsi:type="dcterms:W3CDTF">2019-02-28T00:20:19Z</dcterms:created>
  <dcterms:modified xsi:type="dcterms:W3CDTF">2019-02-28T13:48:28Z</dcterms:modified>
</cp:coreProperties>
</file>