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6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0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8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7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0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7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7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05218-957C-7741-A08A-5588C34767E8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15B52-BF2B-824A-BD70-D2A19818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5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own Arrow 66"/>
          <p:cNvSpPr/>
          <p:nvPr/>
        </p:nvSpPr>
        <p:spPr>
          <a:xfrm>
            <a:off x="3316244" y="876300"/>
            <a:ext cx="3019763" cy="1574802"/>
          </a:xfrm>
          <a:prstGeom prst="downArrow">
            <a:avLst>
              <a:gd name="adj1" fmla="val 50000"/>
              <a:gd name="adj2" fmla="val 24982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rgbClr val="604A7B"/>
                </a:solidFill>
              </a:rPr>
              <a:t>control</a:t>
            </a:r>
            <a:endParaRPr lang="en-US" sz="1200" dirty="0">
              <a:solidFill>
                <a:srgbClr val="604A7B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2682" y="3042145"/>
            <a:ext cx="3019763" cy="12566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 smtClean="0"/>
              <a:t>UMA protection API:</a:t>
            </a:r>
            <a:endParaRPr lang="en-US" sz="1200" dirty="0" smtClean="0"/>
          </a:p>
          <a:p>
            <a:pPr algn="ctr"/>
            <a:r>
              <a:rPr lang="en-US" sz="1200" dirty="0" smtClean="0"/>
              <a:t>OAuth protected resources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838989" y="3677908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23128" y="3677908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807267" y="3677908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4995" y="3044057"/>
            <a:ext cx="1085282" cy="59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resource set registration endpoint (API)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2082" y="3044057"/>
            <a:ext cx="1085282" cy="59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permission registration endpoint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33371" y="3042145"/>
            <a:ext cx="1085282" cy="59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token introspection endpoint (API)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22650" y="3042145"/>
            <a:ext cx="1504943" cy="1256614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>
              <a:lnSpc>
                <a:spcPct val="90000"/>
              </a:lnSpc>
            </a:pPr>
            <a:r>
              <a:rPr lang="en-US" sz="1200" dirty="0" smtClean="0"/>
              <a:t>OAuth authorization server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827071" y="3195289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48134" y="3292001"/>
            <a:ext cx="1085282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authorization endpoint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27071" y="3730843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348134" y="3855167"/>
            <a:ext cx="1085282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token endpoint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950750" y="3042145"/>
            <a:ext cx="2320000" cy="12566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UMA authorization API:</a:t>
            </a:r>
            <a:r>
              <a:rPr lang="en-US" sz="1200" dirty="0" smtClean="0"/>
              <a:t> OAuth protected resource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6042085" y="3741473"/>
            <a:ext cx="118872" cy="118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575778" y="3893110"/>
            <a:ext cx="10852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bg1"/>
                </a:solidFill>
              </a:rPr>
              <a:t>RPT endpoint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1407302" y="3044057"/>
            <a:ext cx="0" cy="79099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8095" y="3053029"/>
            <a:ext cx="0" cy="78254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72682" y="2543897"/>
            <a:ext cx="3019763" cy="472847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dirty="0" smtClean="0"/>
              <a:t>require protection API token (PAT):</a:t>
            </a:r>
            <a:endParaRPr lang="en-US" sz="1200" dirty="0"/>
          </a:p>
          <a:p>
            <a:pPr algn="ctr"/>
            <a:r>
              <a:rPr lang="en-US" sz="1200" dirty="0" smtClean="0"/>
              <a:t>uma_protection scope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4950750" y="4315693"/>
            <a:ext cx="2320000" cy="66660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dirty="0" smtClean="0"/>
              <a:t>requires authorization API token (AAT):</a:t>
            </a:r>
            <a:endParaRPr lang="en-US" sz="1200" dirty="0"/>
          </a:p>
          <a:p>
            <a:pPr algn="ctr"/>
            <a:r>
              <a:rPr lang="en-US" sz="1200" dirty="0" smtClean="0"/>
              <a:t>uma_authorization scope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296482" y="1280583"/>
            <a:ext cx="8565734" cy="47413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/>
              <a:t>UMA resource server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96481" y="2474384"/>
            <a:ext cx="7020099" cy="2590800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457200" rtlCol="0" anchor="b" anchorCtr="0"/>
          <a:lstStyle/>
          <a:p>
            <a:pPr algn="ctr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UMA authorization server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50750" y="5700183"/>
            <a:ext cx="3911467" cy="47413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/>
              <a:t>UMA client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6482" y="1781895"/>
            <a:ext cx="3019763" cy="19295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dirty="0" smtClean="0"/>
              <a:t>as OAuth client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4950750" y="5481829"/>
            <a:ext cx="2320000" cy="1929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dirty="0" smtClean="0"/>
              <a:t>as OAuth client</a:t>
            </a:r>
            <a:endParaRPr lang="en-US" sz="1200" dirty="0"/>
          </a:p>
        </p:txBody>
      </p:sp>
      <p:sp>
        <p:nvSpPr>
          <p:cNvPr id="56" name="Down Arrow 55"/>
          <p:cNvSpPr/>
          <p:nvPr/>
        </p:nvSpPr>
        <p:spPr>
          <a:xfrm>
            <a:off x="296481" y="2000251"/>
            <a:ext cx="3019763" cy="450851"/>
          </a:xfrm>
          <a:prstGeom prst="down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rgbClr val="604A7B"/>
                </a:solidFill>
              </a:rPr>
              <a:t>phase 1: protect resource(s)</a:t>
            </a:r>
            <a:endParaRPr lang="en-US" sz="1200" dirty="0">
              <a:solidFill>
                <a:srgbClr val="604A7B"/>
              </a:solidFill>
            </a:endParaRPr>
          </a:p>
        </p:txBody>
      </p:sp>
      <p:sp>
        <p:nvSpPr>
          <p:cNvPr id="57" name="Up Arrow 56"/>
          <p:cNvSpPr/>
          <p:nvPr/>
        </p:nvSpPr>
        <p:spPr>
          <a:xfrm>
            <a:off x="4950752" y="5084233"/>
            <a:ext cx="1483046" cy="374904"/>
          </a:xfrm>
          <a:prstGeom prst="upArrow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</a:pPr>
            <a:r>
              <a:rPr lang="en-US" sz="900" dirty="0" smtClean="0">
                <a:solidFill>
                  <a:schemeClr val="accent3">
                    <a:lumMod val="75000"/>
                  </a:schemeClr>
                </a:solidFill>
              </a:rPr>
              <a:t>phase 2: get authorization</a:t>
            </a:r>
            <a:endParaRPr lang="en-US" sz="9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Up Arrow 58"/>
          <p:cNvSpPr/>
          <p:nvPr/>
        </p:nvSpPr>
        <p:spPr>
          <a:xfrm>
            <a:off x="6972770" y="2023533"/>
            <a:ext cx="1889447" cy="3651252"/>
          </a:xfrm>
          <a:prstGeom prst="upArrow">
            <a:avLst>
              <a:gd name="adj1" fmla="val 50000"/>
              <a:gd name="adj2" fmla="val 18581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rgbClr val="77933C"/>
                </a:solidFill>
              </a:rPr>
              <a:t>phase 3: access resource(s)</a:t>
            </a:r>
            <a:endParaRPr lang="en-US" sz="1200" dirty="0">
              <a:solidFill>
                <a:srgbClr val="77933C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972771" y="1781895"/>
            <a:ext cx="1889446" cy="2183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dirty="0" smtClean="0"/>
              <a:t>protected resource(s)</a:t>
            </a:r>
            <a:endParaRPr lang="en-US" sz="1200" dirty="0"/>
          </a:p>
        </p:txBody>
      </p:sp>
      <p:sp>
        <p:nvSpPr>
          <p:cNvPr id="64" name="Rectangle 63"/>
          <p:cNvSpPr/>
          <p:nvPr/>
        </p:nvSpPr>
        <p:spPr>
          <a:xfrm>
            <a:off x="288155" y="102157"/>
            <a:ext cx="6007747" cy="474134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UMA resource owner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82350" y="605366"/>
            <a:ext cx="6013552" cy="224365"/>
          </a:xfrm>
          <a:prstGeom prst="rect">
            <a:avLst/>
          </a:prstGeom>
          <a:solidFill>
            <a:schemeClr val="accent4">
              <a:lumMod val="75000"/>
              <a:alpha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en-US" sz="1200" i="1" dirty="0" smtClean="0"/>
              <a:t>with unstandardized user agent(s)</a:t>
            </a:r>
            <a:endParaRPr lang="en-US" sz="1200" i="1" dirty="0"/>
          </a:p>
        </p:txBody>
      </p:sp>
      <p:sp>
        <p:nvSpPr>
          <p:cNvPr id="66" name="Down Arrow 65"/>
          <p:cNvSpPr/>
          <p:nvPr/>
        </p:nvSpPr>
        <p:spPr>
          <a:xfrm>
            <a:off x="328371" y="876300"/>
            <a:ext cx="3019763" cy="404283"/>
          </a:xfrm>
          <a:prstGeom prst="downArrow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rgbClr val="604A7B"/>
                </a:solidFill>
              </a:rPr>
              <a:t>manage</a:t>
            </a:r>
            <a:endParaRPr lang="en-US" sz="1200" dirty="0">
              <a:solidFill>
                <a:srgbClr val="604A7B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50750" y="6201053"/>
            <a:ext cx="3898610" cy="474134"/>
          </a:xfrm>
          <a:prstGeom prst="rect">
            <a:avLst/>
          </a:prstGeom>
          <a:noFill/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UMA requesting party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9" name="Up-Down Arrow 68"/>
          <p:cNvSpPr/>
          <p:nvPr/>
        </p:nvSpPr>
        <p:spPr>
          <a:xfrm>
            <a:off x="6496050" y="5084233"/>
            <a:ext cx="820531" cy="397596"/>
          </a:xfrm>
          <a:prstGeom prst="upDownArrow">
            <a:avLst>
              <a:gd name="adj1" fmla="val 50000"/>
              <a:gd name="adj2" fmla="val 3444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smtClean="0">
                <a:solidFill>
                  <a:srgbClr val="77933C"/>
                </a:solidFill>
              </a:rPr>
              <a:t>trust elevation</a:t>
            </a:r>
            <a:endParaRPr lang="en-US" sz="800" dirty="0">
              <a:solidFill>
                <a:srgbClr val="779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60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116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Eve</dc:creator>
  <cp:keywords/>
  <dc:description/>
  <cp:lastModifiedBy>Eve</cp:lastModifiedBy>
  <cp:revision>37</cp:revision>
  <dcterms:created xsi:type="dcterms:W3CDTF">2015-09-29T19:05:30Z</dcterms:created>
  <dcterms:modified xsi:type="dcterms:W3CDTF">2015-09-30T17:22:35Z</dcterms:modified>
  <cp:category/>
</cp:coreProperties>
</file>